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74" r:id="rId9"/>
    <p:sldId id="263" r:id="rId10"/>
    <p:sldId id="275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83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35A65D-DA78-46DB-AD80-2A33FAF6A86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BE9EF344-9160-4514-BFFC-DEA7F41FC6EB}">
      <dgm:prSet phldrT="[Texte]"/>
      <dgm:spPr/>
      <dgm:t>
        <a:bodyPr/>
        <a:lstStyle/>
        <a:p>
          <a:r>
            <a:rPr lang="fr-FR" b="1"/>
            <a:t>Président Directeur</a:t>
          </a:r>
        </a:p>
        <a:p>
          <a:r>
            <a:rPr lang="fr-FR" b="1"/>
            <a:t>Général</a:t>
          </a:r>
        </a:p>
        <a:p>
          <a:r>
            <a:rPr lang="fr-FR"/>
            <a:t>Guillaume SUMMA</a:t>
          </a:r>
        </a:p>
      </dgm:t>
    </dgm:pt>
    <dgm:pt modelId="{87BEA3E8-72B6-4CA8-8C50-F453325210C5}" type="parTrans" cxnId="{A39A0821-CEF0-47D5-91EF-999D9DD75BEB}">
      <dgm:prSet/>
      <dgm:spPr/>
      <dgm:t>
        <a:bodyPr/>
        <a:lstStyle/>
        <a:p>
          <a:endParaRPr lang="fr-FR"/>
        </a:p>
      </dgm:t>
    </dgm:pt>
    <dgm:pt modelId="{2CD8E7CB-CDD5-4FAC-A596-F3CB9B36CD33}" type="sibTrans" cxnId="{A39A0821-CEF0-47D5-91EF-999D9DD75BEB}">
      <dgm:prSet/>
      <dgm:spPr/>
      <dgm:t>
        <a:bodyPr/>
        <a:lstStyle/>
        <a:p>
          <a:endParaRPr lang="fr-FR"/>
        </a:p>
      </dgm:t>
    </dgm:pt>
    <dgm:pt modelId="{AB074CAC-314D-4896-B717-BFE903ED312F}">
      <dgm:prSet phldrT="[Texte]"/>
      <dgm:spPr/>
      <dgm:t>
        <a:bodyPr/>
        <a:lstStyle/>
        <a:p>
          <a:r>
            <a:rPr lang="fr-FR" b="1"/>
            <a:t>Directrice administrative       </a:t>
          </a:r>
          <a:r>
            <a:rPr lang="fr-FR"/>
            <a:t>Adèle TRAN </a:t>
          </a:r>
        </a:p>
      </dgm:t>
    </dgm:pt>
    <dgm:pt modelId="{092B2C48-9F33-4A86-84FF-1CBCF2169521}" type="parTrans" cxnId="{B55C4094-24B1-4361-A919-A2589B9490A4}">
      <dgm:prSet/>
      <dgm:spPr/>
      <dgm:t>
        <a:bodyPr/>
        <a:lstStyle/>
        <a:p>
          <a:endParaRPr lang="fr-FR"/>
        </a:p>
      </dgm:t>
    </dgm:pt>
    <dgm:pt modelId="{FB88B847-B7DF-4278-8313-495D679C50E2}" type="sibTrans" cxnId="{B55C4094-24B1-4361-A919-A2589B9490A4}">
      <dgm:prSet/>
      <dgm:spPr/>
      <dgm:t>
        <a:bodyPr/>
        <a:lstStyle/>
        <a:p>
          <a:endParaRPr lang="fr-FR"/>
        </a:p>
      </dgm:t>
    </dgm:pt>
    <dgm:pt modelId="{539C99A9-8972-449A-B572-BD1CAECBAF39}">
      <dgm:prSet phldrT="[Texte]"/>
      <dgm:spPr/>
      <dgm:t>
        <a:bodyPr/>
        <a:lstStyle/>
        <a:p>
          <a:r>
            <a:rPr lang="fr-FR" b="1" i="0"/>
            <a:t>Directeur Service Financier            </a:t>
          </a:r>
          <a:r>
            <a:rPr lang="fr-FR"/>
            <a:t>Johnny SERAFFIN</a:t>
          </a:r>
        </a:p>
      </dgm:t>
    </dgm:pt>
    <dgm:pt modelId="{7F1CA444-629B-46F4-8BCD-2B0D5FA39C8E}" type="parTrans" cxnId="{1D790144-D991-4023-A7B5-EF3F32BD49D2}">
      <dgm:prSet/>
      <dgm:spPr/>
      <dgm:t>
        <a:bodyPr/>
        <a:lstStyle/>
        <a:p>
          <a:endParaRPr lang="fr-FR"/>
        </a:p>
      </dgm:t>
    </dgm:pt>
    <dgm:pt modelId="{C1C20E86-E61F-4268-B80D-5F5754EC7505}" type="sibTrans" cxnId="{1D790144-D991-4023-A7B5-EF3F32BD49D2}">
      <dgm:prSet/>
      <dgm:spPr/>
      <dgm:t>
        <a:bodyPr/>
        <a:lstStyle/>
        <a:p>
          <a:endParaRPr lang="fr-FR"/>
        </a:p>
      </dgm:t>
    </dgm:pt>
    <dgm:pt modelId="{E53BA6A4-3454-43F3-A00A-329CFBE82542}">
      <dgm:prSet phldrT="[Texte]"/>
      <dgm:spPr/>
      <dgm:t>
        <a:bodyPr/>
        <a:lstStyle/>
        <a:p>
          <a:r>
            <a:rPr lang="fr-FR" b="1"/>
            <a:t>Directeur Service Commercial          </a:t>
          </a:r>
          <a:r>
            <a:rPr lang="fr-FR"/>
            <a:t>Baman TRAORE</a:t>
          </a:r>
        </a:p>
      </dgm:t>
    </dgm:pt>
    <dgm:pt modelId="{D035C628-B343-4B59-B694-B8C3C01ED7A9}" type="parTrans" cxnId="{3D5183A0-8BBB-48B9-8D8E-5549C69A186A}">
      <dgm:prSet/>
      <dgm:spPr/>
      <dgm:t>
        <a:bodyPr/>
        <a:lstStyle/>
        <a:p>
          <a:endParaRPr lang="fr-FR"/>
        </a:p>
      </dgm:t>
    </dgm:pt>
    <dgm:pt modelId="{59C0F22E-114D-4619-82A9-64C25173760D}" type="sibTrans" cxnId="{3D5183A0-8BBB-48B9-8D8E-5549C69A186A}">
      <dgm:prSet/>
      <dgm:spPr/>
      <dgm:t>
        <a:bodyPr/>
        <a:lstStyle/>
        <a:p>
          <a:endParaRPr lang="fr-FR"/>
        </a:p>
      </dgm:t>
    </dgm:pt>
    <dgm:pt modelId="{26CB1625-1C35-4D09-AAC6-D6958EE50F72}">
      <dgm:prSet phldrT="[Texte]"/>
      <dgm:spPr/>
      <dgm:t>
        <a:bodyPr/>
        <a:lstStyle/>
        <a:p>
          <a:r>
            <a:rPr lang="fr-FR"/>
            <a:t>Rozerin KARAOGLAN </a:t>
          </a:r>
        </a:p>
      </dgm:t>
    </dgm:pt>
    <dgm:pt modelId="{094C0AA9-A731-4E22-A660-D758CB9C37B2}" type="parTrans" cxnId="{8476E7EA-A367-48DD-8E09-3889A34351D4}">
      <dgm:prSet/>
      <dgm:spPr/>
      <dgm:t>
        <a:bodyPr/>
        <a:lstStyle/>
        <a:p>
          <a:endParaRPr lang="fr-FR"/>
        </a:p>
      </dgm:t>
    </dgm:pt>
    <dgm:pt modelId="{859FCD29-1A5D-4696-BA8A-019E15CF0E3D}" type="sibTrans" cxnId="{8476E7EA-A367-48DD-8E09-3889A34351D4}">
      <dgm:prSet/>
      <dgm:spPr/>
      <dgm:t>
        <a:bodyPr/>
        <a:lstStyle/>
        <a:p>
          <a:endParaRPr lang="fr-FR"/>
        </a:p>
      </dgm:t>
    </dgm:pt>
    <dgm:pt modelId="{852F616D-C690-4EC5-8829-CD168552E68D}">
      <dgm:prSet phldrT="[Texte]"/>
      <dgm:spPr/>
      <dgm:t>
        <a:bodyPr/>
        <a:lstStyle/>
        <a:p>
          <a:r>
            <a:rPr lang="fr-FR" dirty="0" smtClean="0"/>
            <a:t>Ayoub CHELLAH</a:t>
          </a:r>
          <a:endParaRPr lang="fr-FR" dirty="0"/>
        </a:p>
      </dgm:t>
    </dgm:pt>
    <dgm:pt modelId="{BF557D2C-79A6-471D-A36D-6DAB2032DC77}" type="parTrans" cxnId="{65413977-ED28-403D-9191-BBD86CD7B4D1}">
      <dgm:prSet/>
      <dgm:spPr/>
      <dgm:t>
        <a:bodyPr/>
        <a:lstStyle/>
        <a:p>
          <a:endParaRPr lang="fr-FR"/>
        </a:p>
      </dgm:t>
    </dgm:pt>
    <dgm:pt modelId="{3D974D1A-9498-4C2B-8BC8-CFC58FDBE938}" type="sibTrans" cxnId="{65413977-ED28-403D-9191-BBD86CD7B4D1}">
      <dgm:prSet/>
      <dgm:spPr/>
      <dgm:t>
        <a:bodyPr/>
        <a:lstStyle/>
        <a:p>
          <a:endParaRPr lang="fr-FR"/>
        </a:p>
      </dgm:t>
    </dgm:pt>
    <dgm:pt modelId="{63E8EBAA-BACD-46D4-9BB2-0F8E5EF888D5}">
      <dgm:prSet phldrT="[Texte]"/>
      <dgm:spPr/>
      <dgm:t>
        <a:bodyPr/>
        <a:lstStyle/>
        <a:p>
          <a:r>
            <a:rPr lang="fr-FR"/>
            <a:t>Alex DA VEIGA PEREIRA</a:t>
          </a:r>
        </a:p>
      </dgm:t>
    </dgm:pt>
    <dgm:pt modelId="{236C7067-21EE-4C03-A423-3F24F7CA4732}" type="parTrans" cxnId="{5363DCCF-C42D-469C-93D8-A47195C64DE1}">
      <dgm:prSet/>
      <dgm:spPr/>
      <dgm:t>
        <a:bodyPr/>
        <a:lstStyle/>
        <a:p>
          <a:endParaRPr lang="fr-FR"/>
        </a:p>
      </dgm:t>
    </dgm:pt>
    <dgm:pt modelId="{3752A892-011B-4C8C-BEC0-1374228139BA}" type="sibTrans" cxnId="{5363DCCF-C42D-469C-93D8-A47195C64DE1}">
      <dgm:prSet/>
      <dgm:spPr/>
      <dgm:t>
        <a:bodyPr/>
        <a:lstStyle/>
        <a:p>
          <a:endParaRPr lang="fr-FR"/>
        </a:p>
      </dgm:t>
    </dgm:pt>
    <dgm:pt modelId="{FE28534C-362D-4EEB-9774-4D267B49EA49}">
      <dgm:prSet phldrT="[Texte]"/>
      <dgm:spPr/>
      <dgm:t>
        <a:bodyPr/>
        <a:lstStyle/>
        <a:p>
          <a:r>
            <a:rPr lang="fr-FR"/>
            <a:t>Tracy KITENGE</a:t>
          </a:r>
        </a:p>
      </dgm:t>
    </dgm:pt>
    <dgm:pt modelId="{EE34472E-C3C8-4225-9C45-192C2C42523D}" type="parTrans" cxnId="{332804E5-29BD-4895-BA39-3E616B01379E}">
      <dgm:prSet/>
      <dgm:spPr/>
      <dgm:t>
        <a:bodyPr/>
        <a:lstStyle/>
        <a:p>
          <a:endParaRPr lang="fr-FR"/>
        </a:p>
      </dgm:t>
    </dgm:pt>
    <dgm:pt modelId="{C64C4696-BE64-4B1F-86D6-2A9A64E25728}" type="sibTrans" cxnId="{332804E5-29BD-4895-BA39-3E616B01379E}">
      <dgm:prSet/>
      <dgm:spPr/>
      <dgm:t>
        <a:bodyPr/>
        <a:lstStyle/>
        <a:p>
          <a:endParaRPr lang="fr-FR"/>
        </a:p>
      </dgm:t>
    </dgm:pt>
    <dgm:pt modelId="{13F7B5B9-58C2-49CB-9C80-BD07146A0A5A}">
      <dgm:prSet phldrT="[Texte]"/>
      <dgm:spPr/>
      <dgm:t>
        <a:bodyPr/>
        <a:lstStyle/>
        <a:p>
          <a:r>
            <a:rPr lang="fr-FR" b="1"/>
            <a:t>Directeur Service Communication  </a:t>
          </a:r>
          <a:r>
            <a:rPr lang="fr-FR"/>
            <a:t>Kevin WINCKLER</a:t>
          </a:r>
        </a:p>
      </dgm:t>
    </dgm:pt>
    <dgm:pt modelId="{604F4187-22AC-4EFA-852F-A9AA1BB15241}" type="parTrans" cxnId="{69842678-6AE7-4766-839D-DB2A4A3EFAC7}">
      <dgm:prSet/>
      <dgm:spPr/>
      <dgm:t>
        <a:bodyPr/>
        <a:lstStyle/>
        <a:p>
          <a:endParaRPr lang="fr-FR"/>
        </a:p>
      </dgm:t>
    </dgm:pt>
    <dgm:pt modelId="{62332ABD-433C-4C33-8502-48B54222739A}" type="sibTrans" cxnId="{69842678-6AE7-4766-839D-DB2A4A3EFAC7}">
      <dgm:prSet/>
      <dgm:spPr/>
      <dgm:t>
        <a:bodyPr/>
        <a:lstStyle/>
        <a:p>
          <a:endParaRPr lang="fr-FR"/>
        </a:p>
      </dgm:t>
    </dgm:pt>
    <dgm:pt modelId="{C7F8BE53-D0E3-42E0-ADAD-8FF658AA340A}">
      <dgm:prSet phldrT="[Texte]"/>
      <dgm:spPr/>
      <dgm:t>
        <a:bodyPr/>
        <a:lstStyle/>
        <a:p>
          <a:r>
            <a:rPr lang="fr-FR"/>
            <a:t>Mathieu VANG</a:t>
          </a:r>
        </a:p>
      </dgm:t>
    </dgm:pt>
    <dgm:pt modelId="{7864A968-9C58-4700-AB4A-8B117C50125C}" type="parTrans" cxnId="{D63105E4-FFAC-457A-B11E-FF8323D622D7}">
      <dgm:prSet/>
      <dgm:spPr/>
      <dgm:t>
        <a:bodyPr/>
        <a:lstStyle/>
        <a:p>
          <a:endParaRPr lang="fr-FR"/>
        </a:p>
      </dgm:t>
    </dgm:pt>
    <dgm:pt modelId="{0F87AFA7-5B79-45B8-A398-8248FBF95934}" type="sibTrans" cxnId="{D63105E4-FFAC-457A-B11E-FF8323D622D7}">
      <dgm:prSet/>
      <dgm:spPr/>
      <dgm:t>
        <a:bodyPr/>
        <a:lstStyle/>
        <a:p>
          <a:endParaRPr lang="fr-FR"/>
        </a:p>
      </dgm:t>
    </dgm:pt>
    <dgm:pt modelId="{93BCE187-0A6A-4CFF-B52B-AB2B7D12592F}">
      <dgm:prSet phldrT="[Texte]"/>
      <dgm:spPr/>
      <dgm:t>
        <a:bodyPr/>
        <a:lstStyle/>
        <a:p>
          <a:r>
            <a:rPr lang="fr-FR" b="1"/>
            <a:t>Directeur adjoint    </a:t>
          </a:r>
          <a:r>
            <a:rPr lang="fr-FR"/>
            <a:t>Aly CAMARA </a:t>
          </a:r>
        </a:p>
      </dgm:t>
    </dgm:pt>
    <dgm:pt modelId="{AE09D319-E637-4F8B-A07A-5180754119EB}" type="parTrans" cxnId="{98A31106-4258-4966-922F-864A8350B22B}">
      <dgm:prSet/>
      <dgm:spPr/>
      <dgm:t>
        <a:bodyPr/>
        <a:lstStyle/>
        <a:p>
          <a:endParaRPr lang="fr-FR"/>
        </a:p>
      </dgm:t>
    </dgm:pt>
    <dgm:pt modelId="{488BD614-A5F0-4CC4-B2BB-B2FB26CED7CB}" type="sibTrans" cxnId="{98A31106-4258-4966-922F-864A8350B22B}">
      <dgm:prSet/>
      <dgm:spPr/>
      <dgm:t>
        <a:bodyPr/>
        <a:lstStyle/>
        <a:p>
          <a:endParaRPr lang="fr-FR"/>
        </a:p>
      </dgm:t>
    </dgm:pt>
    <dgm:pt modelId="{827479CB-0734-4F50-B3D9-70E0211B7A51}" type="pres">
      <dgm:prSet presAssocID="{EE35A65D-DA78-46DB-AD80-2A33FAF6A86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1E00DAD5-5408-4071-A47A-B6988F3B24F0}" type="pres">
      <dgm:prSet presAssocID="{BE9EF344-9160-4514-BFFC-DEA7F41FC6EB}" presName="hierRoot1" presStyleCnt="0"/>
      <dgm:spPr/>
      <dgm:t>
        <a:bodyPr/>
        <a:lstStyle/>
        <a:p>
          <a:endParaRPr lang="fr-FR"/>
        </a:p>
      </dgm:t>
    </dgm:pt>
    <dgm:pt modelId="{A7601FED-0C81-41D5-B248-CB6311BC17CF}" type="pres">
      <dgm:prSet presAssocID="{BE9EF344-9160-4514-BFFC-DEA7F41FC6EB}" presName="composite" presStyleCnt="0"/>
      <dgm:spPr/>
      <dgm:t>
        <a:bodyPr/>
        <a:lstStyle/>
        <a:p>
          <a:endParaRPr lang="fr-FR"/>
        </a:p>
      </dgm:t>
    </dgm:pt>
    <dgm:pt modelId="{ACA51CB6-2597-47C5-90AD-3ED3721B68FF}" type="pres">
      <dgm:prSet presAssocID="{BE9EF344-9160-4514-BFFC-DEA7F41FC6EB}" presName="background" presStyleLbl="node0" presStyleIdx="0" presStyleCnt="1"/>
      <dgm:spPr/>
      <dgm:t>
        <a:bodyPr/>
        <a:lstStyle/>
        <a:p>
          <a:endParaRPr lang="fr-FR"/>
        </a:p>
      </dgm:t>
    </dgm:pt>
    <dgm:pt modelId="{0FAE641A-39A9-4699-99C2-FB4B1DBB34B6}" type="pres">
      <dgm:prSet presAssocID="{BE9EF344-9160-4514-BFFC-DEA7F41FC6EB}" presName="text" presStyleLbl="fgAcc0" presStyleIdx="0" presStyleCnt="1" custScaleX="110536" custScaleY="110823" custLinFactNeighborX="-14632" custLinFactNeighborY="-82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220863-6E81-4940-9D78-46973007A87E}" type="pres">
      <dgm:prSet presAssocID="{BE9EF344-9160-4514-BFFC-DEA7F41FC6EB}" presName="hierChild2" presStyleCnt="0"/>
      <dgm:spPr/>
      <dgm:t>
        <a:bodyPr/>
        <a:lstStyle/>
        <a:p>
          <a:endParaRPr lang="fr-FR"/>
        </a:p>
      </dgm:t>
    </dgm:pt>
    <dgm:pt modelId="{7E17B088-3151-4BAF-81C8-1D402CD9883E}" type="pres">
      <dgm:prSet presAssocID="{AE09D319-E637-4F8B-A07A-5180754119EB}" presName="Name10" presStyleLbl="parChTrans1D2" presStyleIdx="0" presStyleCnt="1"/>
      <dgm:spPr/>
      <dgm:t>
        <a:bodyPr/>
        <a:lstStyle/>
        <a:p>
          <a:endParaRPr lang="fr-FR"/>
        </a:p>
      </dgm:t>
    </dgm:pt>
    <dgm:pt modelId="{1E73E56B-CC36-44CD-AB48-5D9AE33CAE78}" type="pres">
      <dgm:prSet presAssocID="{93BCE187-0A6A-4CFF-B52B-AB2B7D12592F}" presName="hierRoot2" presStyleCnt="0"/>
      <dgm:spPr/>
      <dgm:t>
        <a:bodyPr/>
        <a:lstStyle/>
        <a:p>
          <a:endParaRPr lang="fr-FR"/>
        </a:p>
      </dgm:t>
    </dgm:pt>
    <dgm:pt modelId="{AF157A2C-8A4C-4521-90AB-5873B057DF81}" type="pres">
      <dgm:prSet presAssocID="{93BCE187-0A6A-4CFF-B52B-AB2B7D12592F}" presName="composite2" presStyleCnt="0"/>
      <dgm:spPr/>
      <dgm:t>
        <a:bodyPr/>
        <a:lstStyle/>
        <a:p>
          <a:endParaRPr lang="fr-FR"/>
        </a:p>
      </dgm:t>
    </dgm:pt>
    <dgm:pt modelId="{485FDC29-8806-462B-96FD-93DAC053C10B}" type="pres">
      <dgm:prSet presAssocID="{93BCE187-0A6A-4CFF-B52B-AB2B7D12592F}" presName="background2" presStyleLbl="node2" presStyleIdx="0" presStyleCnt="1"/>
      <dgm:spPr/>
      <dgm:t>
        <a:bodyPr/>
        <a:lstStyle/>
        <a:p>
          <a:endParaRPr lang="fr-FR"/>
        </a:p>
      </dgm:t>
    </dgm:pt>
    <dgm:pt modelId="{2304D90E-9C2F-410E-AFFF-2C057D20EA7C}" type="pres">
      <dgm:prSet presAssocID="{93BCE187-0A6A-4CFF-B52B-AB2B7D12592F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6406A4D-3553-41C9-AF21-94B153D08887}" type="pres">
      <dgm:prSet presAssocID="{93BCE187-0A6A-4CFF-B52B-AB2B7D12592F}" presName="hierChild3" presStyleCnt="0"/>
      <dgm:spPr/>
      <dgm:t>
        <a:bodyPr/>
        <a:lstStyle/>
        <a:p>
          <a:endParaRPr lang="fr-FR"/>
        </a:p>
      </dgm:t>
    </dgm:pt>
    <dgm:pt modelId="{649140F9-01BD-4CAF-9B30-DC270163E3D2}" type="pres">
      <dgm:prSet presAssocID="{092B2C48-9F33-4A86-84FF-1CBCF2169521}" presName="Name17" presStyleLbl="parChTrans1D3" presStyleIdx="0" presStyleCnt="4"/>
      <dgm:spPr/>
      <dgm:t>
        <a:bodyPr/>
        <a:lstStyle/>
        <a:p>
          <a:endParaRPr lang="fr-FR"/>
        </a:p>
      </dgm:t>
    </dgm:pt>
    <dgm:pt modelId="{91F58635-E6C7-49D7-AB8F-F12A9D87F6E4}" type="pres">
      <dgm:prSet presAssocID="{AB074CAC-314D-4896-B717-BFE903ED312F}" presName="hierRoot3" presStyleCnt="0"/>
      <dgm:spPr/>
      <dgm:t>
        <a:bodyPr/>
        <a:lstStyle/>
        <a:p>
          <a:endParaRPr lang="fr-FR"/>
        </a:p>
      </dgm:t>
    </dgm:pt>
    <dgm:pt modelId="{DF791C88-981F-4544-A862-43F27753DF3E}" type="pres">
      <dgm:prSet presAssocID="{AB074CAC-314D-4896-B717-BFE903ED312F}" presName="composite3" presStyleCnt="0"/>
      <dgm:spPr/>
      <dgm:t>
        <a:bodyPr/>
        <a:lstStyle/>
        <a:p>
          <a:endParaRPr lang="fr-FR"/>
        </a:p>
      </dgm:t>
    </dgm:pt>
    <dgm:pt modelId="{6604D63E-D286-445B-B0C5-3C9FD1F528A4}" type="pres">
      <dgm:prSet presAssocID="{AB074CAC-314D-4896-B717-BFE903ED312F}" presName="background3" presStyleLbl="node3" presStyleIdx="0" presStyleCnt="4"/>
      <dgm:spPr/>
      <dgm:t>
        <a:bodyPr/>
        <a:lstStyle/>
        <a:p>
          <a:endParaRPr lang="fr-FR"/>
        </a:p>
      </dgm:t>
    </dgm:pt>
    <dgm:pt modelId="{E86760C8-7F2F-445F-81D7-91B4C57181B2}" type="pres">
      <dgm:prSet presAssocID="{AB074CAC-314D-4896-B717-BFE903ED312F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58F87D3-54AE-4932-A512-870E7003552F}" type="pres">
      <dgm:prSet presAssocID="{AB074CAC-314D-4896-B717-BFE903ED312F}" presName="hierChild4" presStyleCnt="0"/>
      <dgm:spPr/>
      <dgm:t>
        <a:bodyPr/>
        <a:lstStyle/>
        <a:p>
          <a:endParaRPr lang="fr-FR"/>
        </a:p>
      </dgm:t>
    </dgm:pt>
    <dgm:pt modelId="{33A4D991-2B04-413D-B792-89CACAACA3C0}" type="pres">
      <dgm:prSet presAssocID="{7864A968-9C58-4700-AB4A-8B117C50125C}" presName="Name23" presStyleLbl="parChTrans1D4" presStyleIdx="0" presStyleCnt="5"/>
      <dgm:spPr/>
      <dgm:t>
        <a:bodyPr/>
        <a:lstStyle/>
        <a:p>
          <a:endParaRPr lang="fr-FR"/>
        </a:p>
      </dgm:t>
    </dgm:pt>
    <dgm:pt modelId="{5F651337-80D9-4D42-B7CF-CDD663D8189B}" type="pres">
      <dgm:prSet presAssocID="{C7F8BE53-D0E3-42E0-ADAD-8FF658AA340A}" presName="hierRoot4" presStyleCnt="0"/>
      <dgm:spPr/>
      <dgm:t>
        <a:bodyPr/>
        <a:lstStyle/>
        <a:p>
          <a:endParaRPr lang="fr-FR"/>
        </a:p>
      </dgm:t>
    </dgm:pt>
    <dgm:pt modelId="{24AC02D9-D66D-4414-9791-BAA853588450}" type="pres">
      <dgm:prSet presAssocID="{C7F8BE53-D0E3-42E0-ADAD-8FF658AA340A}" presName="composite4" presStyleCnt="0"/>
      <dgm:spPr/>
      <dgm:t>
        <a:bodyPr/>
        <a:lstStyle/>
        <a:p>
          <a:endParaRPr lang="fr-FR"/>
        </a:p>
      </dgm:t>
    </dgm:pt>
    <dgm:pt modelId="{3CE5778D-7E0B-494F-A4F1-DAFDD57BB558}" type="pres">
      <dgm:prSet presAssocID="{C7F8BE53-D0E3-42E0-ADAD-8FF658AA340A}" presName="background4" presStyleLbl="node4" presStyleIdx="0" presStyleCnt="5"/>
      <dgm:spPr/>
      <dgm:t>
        <a:bodyPr/>
        <a:lstStyle/>
        <a:p>
          <a:endParaRPr lang="fr-FR"/>
        </a:p>
      </dgm:t>
    </dgm:pt>
    <dgm:pt modelId="{4BDC323E-F5FC-4A98-BC13-4A79F138CBA5}" type="pres">
      <dgm:prSet presAssocID="{C7F8BE53-D0E3-42E0-ADAD-8FF658AA340A}" presName="text4" presStyleLbl="fgAcc4" presStyleIdx="0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D9131B3-B8C6-45FB-A103-81F0CDDE9662}" type="pres">
      <dgm:prSet presAssocID="{C7F8BE53-D0E3-42E0-ADAD-8FF658AA340A}" presName="hierChild5" presStyleCnt="0"/>
      <dgm:spPr/>
      <dgm:t>
        <a:bodyPr/>
        <a:lstStyle/>
        <a:p>
          <a:endParaRPr lang="fr-FR"/>
        </a:p>
      </dgm:t>
    </dgm:pt>
    <dgm:pt modelId="{A30B3F2E-4018-49F0-A501-601DA63FF5CA}" type="pres">
      <dgm:prSet presAssocID="{7F1CA444-629B-46F4-8BCD-2B0D5FA39C8E}" presName="Name17" presStyleLbl="parChTrans1D3" presStyleIdx="1" presStyleCnt="4"/>
      <dgm:spPr/>
      <dgm:t>
        <a:bodyPr/>
        <a:lstStyle/>
        <a:p>
          <a:endParaRPr lang="fr-FR"/>
        </a:p>
      </dgm:t>
    </dgm:pt>
    <dgm:pt modelId="{CC513C38-FFD4-4CE2-AD32-72800B1197D3}" type="pres">
      <dgm:prSet presAssocID="{539C99A9-8972-449A-B572-BD1CAECBAF39}" presName="hierRoot3" presStyleCnt="0"/>
      <dgm:spPr/>
      <dgm:t>
        <a:bodyPr/>
        <a:lstStyle/>
        <a:p>
          <a:endParaRPr lang="fr-FR"/>
        </a:p>
      </dgm:t>
    </dgm:pt>
    <dgm:pt modelId="{53934BAF-44CA-4DA8-956E-DC49774BD775}" type="pres">
      <dgm:prSet presAssocID="{539C99A9-8972-449A-B572-BD1CAECBAF39}" presName="composite3" presStyleCnt="0"/>
      <dgm:spPr/>
      <dgm:t>
        <a:bodyPr/>
        <a:lstStyle/>
        <a:p>
          <a:endParaRPr lang="fr-FR"/>
        </a:p>
      </dgm:t>
    </dgm:pt>
    <dgm:pt modelId="{3B56AFE5-4D47-411D-B653-4DEC065AAFDF}" type="pres">
      <dgm:prSet presAssocID="{539C99A9-8972-449A-B572-BD1CAECBAF39}" presName="background3" presStyleLbl="node3" presStyleIdx="1" presStyleCnt="4"/>
      <dgm:spPr/>
      <dgm:t>
        <a:bodyPr/>
        <a:lstStyle/>
        <a:p>
          <a:endParaRPr lang="fr-FR"/>
        </a:p>
      </dgm:t>
    </dgm:pt>
    <dgm:pt modelId="{3053A48B-F16B-4ED9-8F22-DA52265D7E03}" type="pres">
      <dgm:prSet presAssocID="{539C99A9-8972-449A-B572-BD1CAECBAF39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E8E8A31-512F-4509-9C9E-A9ACBC6C21B4}" type="pres">
      <dgm:prSet presAssocID="{539C99A9-8972-449A-B572-BD1CAECBAF39}" presName="hierChild4" presStyleCnt="0"/>
      <dgm:spPr/>
      <dgm:t>
        <a:bodyPr/>
        <a:lstStyle/>
        <a:p>
          <a:endParaRPr lang="fr-FR"/>
        </a:p>
      </dgm:t>
    </dgm:pt>
    <dgm:pt modelId="{BEC68D3F-E177-4EA8-978E-53F9510008AD}" type="pres">
      <dgm:prSet presAssocID="{236C7067-21EE-4C03-A423-3F24F7CA4732}" presName="Name23" presStyleLbl="parChTrans1D4" presStyleIdx="1" presStyleCnt="5"/>
      <dgm:spPr/>
      <dgm:t>
        <a:bodyPr/>
        <a:lstStyle/>
        <a:p>
          <a:endParaRPr lang="fr-FR"/>
        </a:p>
      </dgm:t>
    </dgm:pt>
    <dgm:pt modelId="{B98E2BED-B5DA-4705-9D86-ABC6E4E041D4}" type="pres">
      <dgm:prSet presAssocID="{63E8EBAA-BACD-46D4-9BB2-0F8E5EF888D5}" presName="hierRoot4" presStyleCnt="0"/>
      <dgm:spPr/>
      <dgm:t>
        <a:bodyPr/>
        <a:lstStyle/>
        <a:p>
          <a:endParaRPr lang="fr-FR"/>
        </a:p>
      </dgm:t>
    </dgm:pt>
    <dgm:pt modelId="{A19DD6E8-3DCC-467E-B47A-B12C9A532069}" type="pres">
      <dgm:prSet presAssocID="{63E8EBAA-BACD-46D4-9BB2-0F8E5EF888D5}" presName="composite4" presStyleCnt="0"/>
      <dgm:spPr/>
      <dgm:t>
        <a:bodyPr/>
        <a:lstStyle/>
        <a:p>
          <a:endParaRPr lang="fr-FR"/>
        </a:p>
      </dgm:t>
    </dgm:pt>
    <dgm:pt modelId="{10FBFE24-1C26-4CCD-B006-A868E7B6215B}" type="pres">
      <dgm:prSet presAssocID="{63E8EBAA-BACD-46D4-9BB2-0F8E5EF888D5}" presName="background4" presStyleLbl="node4" presStyleIdx="1" presStyleCnt="5"/>
      <dgm:spPr/>
      <dgm:t>
        <a:bodyPr/>
        <a:lstStyle/>
        <a:p>
          <a:endParaRPr lang="fr-FR"/>
        </a:p>
      </dgm:t>
    </dgm:pt>
    <dgm:pt modelId="{0BA8806C-845F-48CF-9F81-735270140F71}" type="pres">
      <dgm:prSet presAssocID="{63E8EBAA-BACD-46D4-9BB2-0F8E5EF888D5}" presName="text4" presStyleLbl="fgAcc4" presStyleIdx="1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A28A700-754E-42F4-8180-228D07EA8510}" type="pres">
      <dgm:prSet presAssocID="{63E8EBAA-BACD-46D4-9BB2-0F8E5EF888D5}" presName="hierChild5" presStyleCnt="0"/>
      <dgm:spPr/>
      <dgm:t>
        <a:bodyPr/>
        <a:lstStyle/>
        <a:p>
          <a:endParaRPr lang="fr-FR"/>
        </a:p>
      </dgm:t>
    </dgm:pt>
    <dgm:pt modelId="{60F6193D-CCC8-4820-9778-70F5BFC031D4}" type="pres">
      <dgm:prSet presAssocID="{D035C628-B343-4B59-B694-B8C3C01ED7A9}" presName="Name17" presStyleLbl="parChTrans1D3" presStyleIdx="2" presStyleCnt="4"/>
      <dgm:spPr/>
      <dgm:t>
        <a:bodyPr/>
        <a:lstStyle/>
        <a:p>
          <a:endParaRPr lang="fr-FR"/>
        </a:p>
      </dgm:t>
    </dgm:pt>
    <dgm:pt modelId="{C1493BCF-647D-4598-BD18-A2D39EDA4206}" type="pres">
      <dgm:prSet presAssocID="{E53BA6A4-3454-43F3-A00A-329CFBE82542}" presName="hierRoot3" presStyleCnt="0"/>
      <dgm:spPr/>
      <dgm:t>
        <a:bodyPr/>
        <a:lstStyle/>
        <a:p>
          <a:endParaRPr lang="fr-FR"/>
        </a:p>
      </dgm:t>
    </dgm:pt>
    <dgm:pt modelId="{B6A7929F-A91F-4D84-8528-ECD2AC5C331F}" type="pres">
      <dgm:prSet presAssocID="{E53BA6A4-3454-43F3-A00A-329CFBE82542}" presName="composite3" presStyleCnt="0"/>
      <dgm:spPr/>
      <dgm:t>
        <a:bodyPr/>
        <a:lstStyle/>
        <a:p>
          <a:endParaRPr lang="fr-FR"/>
        </a:p>
      </dgm:t>
    </dgm:pt>
    <dgm:pt modelId="{4DA409F1-EC32-469F-B69D-8E47FA72444C}" type="pres">
      <dgm:prSet presAssocID="{E53BA6A4-3454-43F3-A00A-329CFBE82542}" presName="background3" presStyleLbl="node3" presStyleIdx="2" presStyleCnt="4"/>
      <dgm:spPr/>
      <dgm:t>
        <a:bodyPr/>
        <a:lstStyle/>
        <a:p>
          <a:endParaRPr lang="fr-FR"/>
        </a:p>
      </dgm:t>
    </dgm:pt>
    <dgm:pt modelId="{E9FEF765-EC56-4BEA-B15F-8A2E7A6CE74F}" type="pres">
      <dgm:prSet presAssocID="{E53BA6A4-3454-43F3-A00A-329CFBE82542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A8C8B3D-2740-4691-956F-1C9317AE080B}" type="pres">
      <dgm:prSet presAssocID="{E53BA6A4-3454-43F3-A00A-329CFBE82542}" presName="hierChild4" presStyleCnt="0"/>
      <dgm:spPr/>
      <dgm:t>
        <a:bodyPr/>
        <a:lstStyle/>
        <a:p>
          <a:endParaRPr lang="fr-FR"/>
        </a:p>
      </dgm:t>
    </dgm:pt>
    <dgm:pt modelId="{F98B07D5-11AB-4362-985D-1EC770AFF9F2}" type="pres">
      <dgm:prSet presAssocID="{094C0AA9-A731-4E22-A660-D758CB9C37B2}" presName="Name23" presStyleLbl="parChTrans1D4" presStyleIdx="2" presStyleCnt="5"/>
      <dgm:spPr/>
      <dgm:t>
        <a:bodyPr/>
        <a:lstStyle/>
        <a:p>
          <a:endParaRPr lang="fr-FR"/>
        </a:p>
      </dgm:t>
    </dgm:pt>
    <dgm:pt modelId="{0174FEE8-395E-4181-B6B6-9721EA3C592F}" type="pres">
      <dgm:prSet presAssocID="{26CB1625-1C35-4D09-AAC6-D6958EE50F72}" presName="hierRoot4" presStyleCnt="0"/>
      <dgm:spPr/>
      <dgm:t>
        <a:bodyPr/>
        <a:lstStyle/>
        <a:p>
          <a:endParaRPr lang="fr-FR"/>
        </a:p>
      </dgm:t>
    </dgm:pt>
    <dgm:pt modelId="{FFEFD55B-868E-4221-AB42-81DEADF129E6}" type="pres">
      <dgm:prSet presAssocID="{26CB1625-1C35-4D09-AAC6-D6958EE50F72}" presName="composite4" presStyleCnt="0"/>
      <dgm:spPr/>
      <dgm:t>
        <a:bodyPr/>
        <a:lstStyle/>
        <a:p>
          <a:endParaRPr lang="fr-FR"/>
        </a:p>
      </dgm:t>
    </dgm:pt>
    <dgm:pt modelId="{596BEAC4-82AF-45CD-AE70-3D9EA6D5832F}" type="pres">
      <dgm:prSet presAssocID="{26CB1625-1C35-4D09-AAC6-D6958EE50F72}" presName="background4" presStyleLbl="node4" presStyleIdx="2" presStyleCnt="5"/>
      <dgm:spPr/>
      <dgm:t>
        <a:bodyPr/>
        <a:lstStyle/>
        <a:p>
          <a:endParaRPr lang="fr-FR"/>
        </a:p>
      </dgm:t>
    </dgm:pt>
    <dgm:pt modelId="{F0D5626F-F300-4088-8F74-FD95B7E2AF08}" type="pres">
      <dgm:prSet presAssocID="{26CB1625-1C35-4D09-AAC6-D6958EE50F72}" presName="text4" presStyleLbl="fgAcc4" presStyleIdx="2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0E3E735-3C50-410C-8C1C-DBDA07E77281}" type="pres">
      <dgm:prSet presAssocID="{26CB1625-1C35-4D09-AAC6-D6958EE50F72}" presName="hierChild5" presStyleCnt="0"/>
      <dgm:spPr/>
      <dgm:t>
        <a:bodyPr/>
        <a:lstStyle/>
        <a:p>
          <a:endParaRPr lang="fr-FR"/>
        </a:p>
      </dgm:t>
    </dgm:pt>
    <dgm:pt modelId="{CD25C940-D0D5-4748-913B-3488F5FE3729}" type="pres">
      <dgm:prSet presAssocID="{604F4187-22AC-4EFA-852F-A9AA1BB15241}" presName="Name17" presStyleLbl="parChTrans1D3" presStyleIdx="3" presStyleCnt="4"/>
      <dgm:spPr/>
      <dgm:t>
        <a:bodyPr/>
        <a:lstStyle/>
        <a:p>
          <a:endParaRPr lang="fr-FR"/>
        </a:p>
      </dgm:t>
    </dgm:pt>
    <dgm:pt modelId="{4088CD6A-6C53-4F3F-984D-F8129A4F0EA5}" type="pres">
      <dgm:prSet presAssocID="{13F7B5B9-58C2-49CB-9C80-BD07146A0A5A}" presName="hierRoot3" presStyleCnt="0"/>
      <dgm:spPr/>
      <dgm:t>
        <a:bodyPr/>
        <a:lstStyle/>
        <a:p>
          <a:endParaRPr lang="fr-FR"/>
        </a:p>
      </dgm:t>
    </dgm:pt>
    <dgm:pt modelId="{15FFABEA-0243-44C8-9FC4-B3ADCFF7FA17}" type="pres">
      <dgm:prSet presAssocID="{13F7B5B9-58C2-49CB-9C80-BD07146A0A5A}" presName="composite3" presStyleCnt="0"/>
      <dgm:spPr/>
      <dgm:t>
        <a:bodyPr/>
        <a:lstStyle/>
        <a:p>
          <a:endParaRPr lang="fr-FR"/>
        </a:p>
      </dgm:t>
    </dgm:pt>
    <dgm:pt modelId="{AE4F8E12-2C3F-4E95-9C15-E1BF7552DE68}" type="pres">
      <dgm:prSet presAssocID="{13F7B5B9-58C2-49CB-9C80-BD07146A0A5A}" presName="background3" presStyleLbl="node3" presStyleIdx="3" presStyleCnt="4"/>
      <dgm:spPr/>
      <dgm:t>
        <a:bodyPr/>
        <a:lstStyle/>
        <a:p>
          <a:endParaRPr lang="fr-FR"/>
        </a:p>
      </dgm:t>
    </dgm:pt>
    <dgm:pt modelId="{0C07C1F3-1542-4EC5-B621-A0598189798C}" type="pres">
      <dgm:prSet presAssocID="{13F7B5B9-58C2-49CB-9C80-BD07146A0A5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4EE8C69-DC56-4FD2-9D0C-D49FB4A480CB}" type="pres">
      <dgm:prSet presAssocID="{13F7B5B9-58C2-49CB-9C80-BD07146A0A5A}" presName="hierChild4" presStyleCnt="0"/>
      <dgm:spPr/>
      <dgm:t>
        <a:bodyPr/>
        <a:lstStyle/>
        <a:p>
          <a:endParaRPr lang="fr-FR"/>
        </a:p>
      </dgm:t>
    </dgm:pt>
    <dgm:pt modelId="{4BD6CE94-9EF4-4F36-8942-095A5DA93879}" type="pres">
      <dgm:prSet presAssocID="{BF557D2C-79A6-471D-A36D-6DAB2032DC77}" presName="Name23" presStyleLbl="parChTrans1D4" presStyleIdx="3" presStyleCnt="5"/>
      <dgm:spPr/>
      <dgm:t>
        <a:bodyPr/>
        <a:lstStyle/>
        <a:p>
          <a:endParaRPr lang="fr-FR"/>
        </a:p>
      </dgm:t>
    </dgm:pt>
    <dgm:pt modelId="{4089FD6B-8140-4CE2-9F1B-4873C32A2E05}" type="pres">
      <dgm:prSet presAssocID="{852F616D-C690-4EC5-8829-CD168552E68D}" presName="hierRoot4" presStyleCnt="0"/>
      <dgm:spPr/>
      <dgm:t>
        <a:bodyPr/>
        <a:lstStyle/>
        <a:p>
          <a:endParaRPr lang="fr-FR"/>
        </a:p>
      </dgm:t>
    </dgm:pt>
    <dgm:pt modelId="{EDAC2B53-1BB0-4172-9ECF-7943F6931E79}" type="pres">
      <dgm:prSet presAssocID="{852F616D-C690-4EC5-8829-CD168552E68D}" presName="composite4" presStyleCnt="0"/>
      <dgm:spPr/>
      <dgm:t>
        <a:bodyPr/>
        <a:lstStyle/>
        <a:p>
          <a:endParaRPr lang="fr-FR"/>
        </a:p>
      </dgm:t>
    </dgm:pt>
    <dgm:pt modelId="{9318A5B7-1439-4983-AE08-9B6C7F0B465A}" type="pres">
      <dgm:prSet presAssocID="{852F616D-C690-4EC5-8829-CD168552E68D}" presName="background4" presStyleLbl="node4" presStyleIdx="3" presStyleCnt="5"/>
      <dgm:spPr/>
      <dgm:t>
        <a:bodyPr/>
        <a:lstStyle/>
        <a:p>
          <a:endParaRPr lang="fr-FR"/>
        </a:p>
      </dgm:t>
    </dgm:pt>
    <dgm:pt modelId="{BD1AB12B-393C-40D2-963A-43F460A18955}" type="pres">
      <dgm:prSet presAssocID="{852F616D-C690-4EC5-8829-CD168552E68D}" presName="text4" presStyleLbl="fgAcc4" presStyleIdx="3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B7A16C7-B5E5-48E0-A0F1-0D9A5D7B3A86}" type="pres">
      <dgm:prSet presAssocID="{852F616D-C690-4EC5-8829-CD168552E68D}" presName="hierChild5" presStyleCnt="0"/>
      <dgm:spPr/>
      <dgm:t>
        <a:bodyPr/>
        <a:lstStyle/>
        <a:p>
          <a:endParaRPr lang="fr-FR"/>
        </a:p>
      </dgm:t>
    </dgm:pt>
    <dgm:pt modelId="{5788169A-7302-47D3-A737-9E0EDAD9A8DB}" type="pres">
      <dgm:prSet presAssocID="{EE34472E-C3C8-4225-9C45-192C2C42523D}" presName="Name23" presStyleLbl="parChTrans1D4" presStyleIdx="4" presStyleCnt="5"/>
      <dgm:spPr/>
      <dgm:t>
        <a:bodyPr/>
        <a:lstStyle/>
        <a:p>
          <a:endParaRPr lang="fr-FR"/>
        </a:p>
      </dgm:t>
    </dgm:pt>
    <dgm:pt modelId="{A39D6220-0BCA-4964-B3AE-1AA1A574C656}" type="pres">
      <dgm:prSet presAssocID="{FE28534C-362D-4EEB-9774-4D267B49EA49}" presName="hierRoot4" presStyleCnt="0"/>
      <dgm:spPr/>
      <dgm:t>
        <a:bodyPr/>
        <a:lstStyle/>
        <a:p>
          <a:endParaRPr lang="fr-FR"/>
        </a:p>
      </dgm:t>
    </dgm:pt>
    <dgm:pt modelId="{2D0C0DEA-F882-4C9A-A416-E1FC994DD50B}" type="pres">
      <dgm:prSet presAssocID="{FE28534C-362D-4EEB-9774-4D267B49EA49}" presName="composite4" presStyleCnt="0"/>
      <dgm:spPr/>
      <dgm:t>
        <a:bodyPr/>
        <a:lstStyle/>
        <a:p>
          <a:endParaRPr lang="fr-FR"/>
        </a:p>
      </dgm:t>
    </dgm:pt>
    <dgm:pt modelId="{1C5BA2F7-3381-4613-8D24-2B2D497E253A}" type="pres">
      <dgm:prSet presAssocID="{FE28534C-362D-4EEB-9774-4D267B49EA49}" presName="background4" presStyleLbl="node4" presStyleIdx="4" presStyleCnt="5"/>
      <dgm:spPr/>
      <dgm:t>
        <a:bodyPr/>
        <a:lstStyle/>
        <a:p>
          <a:endParaRPr lang="fr-FR"/>
        </a:p>
      </dgm:t>
    </dgm:pt>
    <dgm:pt modelId="{AB07668F-2B73-4DF7-8F68-6A301BCE8183}" type="pres">
      <dgm:prSet presAssocID="{FE28534C-362D-4EEB-9774-4D267B49EA49}" presName="text4" presStyleLbl="fgAcc4" presStyleIdx="4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E20C34A-3771-4D38-BAA0-24E9F071F146}" type="pres">
      <dgm:prSet presAssocID="{FE28534C-362D-4EEB-9774-4D267B49EA49}" presName="hierChild5" presStyleCnt="0"/>
      <dgm:spPr/>
      <dgm:t>
        <a:bodyPr/>
        <a:lstStyle/>
        <a:p>
          <a:endParaRPr lang="fr-FR"/>
        </a:p>
      </dgm:t>
    </dgm:pt>
  </dgm:ptLst>
  <dgm:cxnLst>
    <dgm:cxn modelId="{E73D8EB9-8983-460D-88DE-8E89A6EBF4E2}" type="presOf" srcId="{092B2C48-9F33-4A86-84FF-1CBCF2169521}" destId="{649140F9-01BD-4CAF-9B30-DC270163E3D2}" srcOrd="0" destOrd="0" presId="urn:microsoft.com/office/officeart/2005/8/layout/hierarchy1"/>
    <dgm:cxn modelId="{3D5183A0-8BBB-48B9-8D8E-5549C69A186A}" srcId="{93BCE187-0A6A-4CFF-B52B-AB2B7D12592F}" destId="{E53BA6A4-3454-43F3-A00A-329CFBE82542}" srcOrd="2" destOrd="0" parTransId="{D035C628-B343-4B59-B694-B8C3C01ED7A9}" sibTransId="{59C0F22E-114D-4619-82A9-64C25173760D}"/>
    <dgm:cxn modelId="{1D790144-D991-4023-A7B5-EF3F32BD49D2}" srcId="{93BCE187-0A6A-4CFF-B52B-AB2B7D12592F}" destId="{539C99A9-8972-449A-B572-BD1CAECBAF39}" srcOrd="1" destOrd="0" parTransId="{7F1CA444-629B-46F4-8BCD-2B0D5FA39C8E}" sibTransId="{C1C20E86-E61F-4268-B80D-5F5754EC7505}"/>
    <dgm:cxn modelId="{5363DCCF-C42D-469C-93D8-A47195C64DE1}" srcId="{539C99A9-8972-449A-B572-BD1CAECBAF39}" destId="{63E8EBAA-BACD-46D4-9BB2-0F8E5EF888D5}" srcOrd="0" destOrd="0" parTransId="{236C7067-21EE-4C03-A423-3F24F7CA4732}" sibTransId="{3752A892-011B-4C8C-BEC0-1374228139BA}"/>
    <dgm:cxn modelId="{62422811-7933-4438-A683-E951CE49A53A}" type="presOf" srcId="{E53BA6A4-3454-43F3-A00A-329CFBE82542}" destId="{E9FEF765-EC56-4BEA-B15F-8A2E7A6CE74F}" srcOrd="0" destOrd="0" presId="urn:microsoft.com/office/officeart/2005/8/layout/hierarchy1"/>
    <dgm:cxn modelId="{AA12F9C7-C9AD-455A-A239-722149CCD889}" type="presOf" srcId="{604F4187-22AC-4EFA-852F-A9AA1BB15241}" destId="{CD25C940-D0D5-4748-913B-3488F5FE3729}" srcOrd="0" destOrd="0" presId="urn:microsoft.com/office/officeart/2005/8/layout/hierarchy1"/>
    <dgm:cxn modelId="{B97B35CD-DAEA-4240-AA53-A4391D7CEC0E}" type="presOf" srcId="{EE34472E-C3C8-4225-9C45-192C2C42523D}" destId="{5788169A-7302-47D3-A737-9E0EDAD9A8DB}" srcOrd="0" destOrd="0" presId="urn:microsoft.com/office/officeart/2005/8/layout/hierarchy1"/>
    <dgm:cxn modelId="{B5F5E58D-2355-4600-863B-382E1CDDDF5B}" type="presOf" srcId="{BF557D2C-79A6-471D-A36D-6DAB2032DC77}" destId="{4BD6CE94-9EF4-4F36-8942-095A5DA93879}" srcOrd="0" destOrd="0" presId="urn:microsoft.com/office/officeart/2005/8/layout/hierarchy1"/>
    <dgm:cxn modelId="{D2EC305C-8A0F-480F-93B1-7A36768B7CD9}" type="presOf" srcId="{FE28534C-362D-4EEB-9774-4D267B49EA49}" destId="{AB07668F-2B73-4DF7-8F68-6A301BCE8183}" srcOrd="0" destOrd="0" presId="urn:microsoft.com/office/officeart/2005/8/layout/hierarchy1"/>
    <dgm:cxn modelId="{98F3A7E0-050F-4382-B220-F2CA1577569A}" type="presOf" srcId="{C7F8BE53-D0E3-42E0-ADAD-8FF658AA340A}" destId="{4BDC323E-F5FC-4A98-BC13-4A79F138CBA5}" srcOrd="0" destOrd="0" presId="urn:microsoft.com/office/officeart/2005/8/layout/hierarchy1"/>
    <dgm:cxn modelId="{D63105E4-FFAC-457A-B11E-FF8323D622D7}" srcId="{AB074CAC-314D-4896-B717-BFE903ED312F}" destId="{C7F8BE53-D0E3-42E0-ADAD-8FF658AA340A}" srcOrd="0" destOrd="0" parTransId="{7864A968-9C58-4700-AB4A-8B117C50125C}" sibTransId="{0F87AFA7-5B79-45B8-A398-8248FBF95934}"/>
    <dgm:cxn modelId="{8476E7EA-A367-48DD-8E09-3889A34351D4}" srcId="{E53BA6A4-3454-43F3-A00A-329CFBE82542}" destId="{26CB1625-1C35-4D09-AAC6-D6958EE50F72}" srcOrd="0" destOrd="0" parTransId="{094C0AA9-A731-4E22-A660-D758CB9C37B2}" sibTransId="{859FCD29-1A5D-4696-BA8A-019E15CF0E3D}"/>
    <dgm:cxn modelId="{98A31106-4258-4966-922F-864A8350B22B}" srcId="{BE9EF344-9160-4514-BFFC-DEA7F41FC6EB}" destId="{93BCE187-0A6A-4CFF-B52B-AB2B7D12592F}" srcOrd="0" destOrd="0" parTransId="{AE09D319-E637-4F8B-A07A-5180754119EB}" sibTransId="{488BD614-A5F0-4CC4-B2BB-B2FB26CED7CB}"/>
    <dgm:cxn modelId="{A9AE3E92-A7F9-4850-9C52-E62AD36D49A8}" type="presOf" srcId="{852F616D-C690-4EC5-8829-CD168552E68D}" destId="{BD1AB12B-393C-40D2-963A-43F460A18955}" srcOrd="0" destOrd="0" presId="urn:microsoft.com/office/officeart/2005/8/layout/hierarchy1"/>
    <dgm:cxn modelId="{59ECE787-78BE-47C0-9405-E7A3CEF9BB8E}" type="presOf" srcId="{D035C628-B343-4B59-B694-B8C3C01ED7A9}" destId="{60F6193D-CCC8-4820-9778-70F5BFC031D4}" srcOrd="0" destOrd="0" presId="urn:microsoft.com/office/officeart/2005/8/layout/hierarchy1"/>
    <dgm:cxn modelId="{B55C4094-24B1-4361-A919-A2589B9490A4}" srcId="{93BCE187-0A6A-4CFF-B52B-AB2B7D12592F}" destId="{AB074CAC-314D-4896-B717-BFE903ED312F}" srcOrd="0" destOrd="0" parTransId="{092B2C48-9F33-4A86-84FF-1CBCF2169521}" sibTransId="{FB88B847-B7DF-4278-8313-495D679C50E2}"/>
    <dgm:cxn modelId="{BDFED34E-7B7C-4575-844F-7912609532F0}" type="presOf" srcId="{7F1CA444-629B-46F4-8BCD-2B0D5FA39C8E}" destId="{A30B3F2E-4018-49F0-A501-601DA63FF5CA}" srcOrd="0" destOrd="0" presId="urn:microsoft.com/office/officeart/2005/8/layout/hierarchy1"/>
    <dgm:cxn modelId="{5FF7B8AA-AF02-4D6D-B92F-C80D3B16681C}" type="presOf" srcId="{236C7067-21EE-4C03-A423-3F24F7CA4732}" destId="{BEC68D3F-E177-4EA8-978E-53F9510008AD}" srcOrd="0" destOrd="0" presId="urn:microsoft.com/office/officeart/2005/8/layout/hierarchy1"/>
    <dgm:cxn modelId="{856FF56B-83BE-4D45-890F-0E57E7EA1193}" type="presOf" srcId="{094C0AA9-A731-4E22-A660-D758CB9C37B2}" destId="{F98B07D5-11AB-4362-985D-1EC770AFF9F2}" srcOrd="0" destOrd="0" presId="urn:microsoft.com/office/officeart/2005/8/layout/hierarchy1"/>
    <dgm:cxn modelId="{A39A0821-CEF0-47D5-91EF-999D9DD75BEB}" srcId="{EE35A65D-DA78-46DB-AD80-2A33FAF6A861}" destId="{BE9EF344-9160-4514-BFFC-DEA7F41FC6EB}" srcOrd="0" destOrd="0" parTransId="{87BEA3E8-72B6-4CA8-8C50-F453325210C5}" sibTransId="{2CD8E7CB-CDD5-4FAC-A596-F3CB9B36CD33}"/>
    <dgm:cxn modelId="{01620D78-376C-4167-AA6F-B76426D6A8F7}" type="presOf" srcId="{AB074CAC-314D-4896-B717-BFE903ED312F}" destId="{E86760C8-7F2F-445F-81D7-91B4C57181B2}" srcOrd="0" destOrd="0" presId="urn:microsoft.com/office/officeart/2005/8/layout/hierarchy1"/>
    <dgm:cxn modelId="{9FBEDC8C-4269-43CF-9BF8-6FE0431754CA}" type="presOf" srcId="{EE35A65D-DA78-46DB-AD80-2A33FAF6A861}" destId="{827479CB-0734-4F50-B3D9-70E0211B7A51}" srcOrd="0" destOrd="0" presId="urn:microsoft.com/office/officeart/2005/8/layout/hierarchy1"/>
    <dgm:cxn modelId="{9B5BE849-4EA8-4448-A9B4-A38B2E8DCFA5}" type="presOf" srcId="{BE9EF344-9160-4514-BFFC-DEA7F41FC6EB}" destId="{0FAE641A-39A9-4699-99C2-FB4B1DBB34B6}" srcOrd="0" destOrd="0" presId="urn:microsoft.com/office/officeart/2005/8/layout/hierarchy1"/>
    <dgm:cxn modelId="{583BB4C7-67C5-45FB-A9B7-75635A5CE6A7}" type="presOf" srcId="{AE09D319-E637-4F8B-A07A-5180754119EB}" destId="{7E17B088-3151-4BAF-81C8-1D402CD9883E}" srcOrd="0" destOrd="0" presId="urn:microsoft.com/office/officeart/2005/8/layout/hierarchy1"/>
    <dgm:cxn modelId="{E6970958-F5BD-4F6E-9C5D-086BB378F489}" type="presOf" srcId="{63E8EBAA-BACD-46D4-9BB2-0F8E5EF888D5}" destId="{0BA8806C-845F-48CF-9F81-735270140F71}" srcOrd="0" destOrd="0" presId="urn:microsoft.com/office/officeart/2005/8/layout/hierarchy1"/>
    <dgm:cxn modelId="{27EB11EA-8501-4636-872D-66AB247BDAD3}" type="presOf" srcId="{93BCE187-0A6A-4CFF-B52B-AB2B7D12592F}" destId="{2304D90E-9C2F-410E-AFFF-2C057D20EA7C}" srcOrd="0" destOrd="0" presId="urn:microsoft.com/office/officeart/2005/8/layout/hierarchy1"/>
    <dgm:cxn modelId="{65413977-ED28-403D-9191-BBD86CD7B4D1}" srcId="{13F7B5B9-58C2-49CB-9C80-BD07146A0A5A}" destId="{852F616D-C690-4EC5-8829-CD168552E68D}" srcOrd="0" destOrd="0" parTransId="{BF557D2C-79A6-471D-A36D-6DAB2032DC77}" sibTransId="{3D974D1A-9498-4C2B-8BC8-CFC58FDBE938}"/>
    <dgm:cxn modelId="{332804E5-29BD-4895-BA39-3E616B01379E}" srcId="{13F7B5B9-58C2-49CB-9C80-BD07146A0A5A}" destId="{FE28534C-362D-4EEB-9774-4D267B49EA49}" srcOrd="1" destOrd="0" parTransId="{EE34472E-C3C8-4225-9C45-192C2C42523D}" sibTransId="{C64C4696-BE64-4B1F-86D6-2A9A64E25728}"/>
    <dgm:cxn modelId="{D1E1C8A2-B59F-4901-A861-47D596C01E94}" type="presOf" srcId="{539C99A9-8972-449A-B572-BD1CAECBAF39}" destId="{3053A48B-F16B-4ED9-8F22-DA52265D7E03}" srcOrd="0" destOrd="0" presId="urn:microsoft.com/office/officeart/2005/8/layout/hierarchy1"/>
    <dgm:cxn modelId="{BDEF981C-B160-4E2A-9553-1F1AF8683FF5}" type="presOf" srcId="{7864A968-9C58-4700-AB4A-8B117C50125C}" destId="{33A4D991-2B04-413D-B792-89CACAACA3C0}" srcOrd="0" destOrd="0" presId="urn:microsoft.com/office/officeart/2005/8/layout/hierarchy1"/>
    <dgm:cxn modelId="{B94E4BE2-54F9-4FF6-B7B0-EF6CA26635FF}" type="presOf" srcId="{26CB1625-1C35-4D09-AAC6-D6958EE50F72}" destId="{F0D5626F-F300-4088-8F74-FD95B7E2AF08}" srcOrd="0" destOrd="0" presId="urn:microsoft.com/office/officeart/2005/8/layout/hierarchy1"/>
    <dgm:cxn modelId="{24BD7929-911A-4423-AACB-8BFA8D3C9D7A}" type="presOf" srcId="{13F7B5B9-58C2-49CB-9C80-BD07146A0A5A}" destId="{0C07C1F3-1542-4EC5-B621-A0598189798C}" srcOrd="0" destOrd="0" presId="urn:microsoft.com/office/officeart/2005/8/layout/hierarchy1"/>
    <dgm:cxn modelId="{69842678-6AE7-4766-839D-DB2A4A3EFAC7}" srcId="{93BCE187-0A6A-4CFF-B52B-AB2B7D12592F}" destId="{13F7B5B9-58C2-49CB-9C80-BD07146A0A5A}" srcOrd="3" destOrd="0" parTransId="{604F4187-22AC-4EFA-852F-A9AA1BB15241}" sibTransId="{62332ABD-433C-4C33-8502-48B54222739A}"/>
    <dgm:cxn modelId="{5A3552DC-071B-4243-BED3-A65C89DF881E}" type="presParOf" srcId="{827479CB-0734-4F50-B3D9-70E0211B7A51}" destId="{1E00DAD5-5408-4071-A47A-B6988F3B24F0}" srcOrd="0" destOrd="0" presId="urn:microsoft.com/office/officeart/2005/8/layout/hierarchy1"/>
    <dgm:cxn modelId="{BA2946A4-2B5C-414A-9A8D-F3A4A8527059}" type="presParOf" srcId="{1E00DAD5-5408-4071-A47A-B6988F3B24F0}" destId="{A7601FED-0C81-41D5-B248-CB6311BC17CF}" srcOrd="0" destOrd="0" presId="urn:microsoft.com/office/officeart/2005/8/layout/hierarchy1"/>
    <dgm:cxn modelId="{D8658DA4-9798-434D-B02D-942513F44CF3}" type="presParOf" srcId="{A7601FED-0C81-41D5-B248-CB6311BC17CF}" destId="{ACA51CB6-2597-47C5-90AD-3ED3721B68FF}" srcOrd="0" destOrd="0" presId="urn:microsoft.com/office/officeart/2005/8/layout/hierarchy1"/>
    <dgm:cxn modelId="{9F4A60E6-75B1-4987-8853-32F53D37B905}" type="presParOf" srcId="{A7601FED-0C81-41D5-B248-CB6311BC17CF}" destId="{0FAE641A-39A9-4699-99C2-FB4B1DBB34B6}" srcOrd="1" destOrd="0" presId="urn:microsoft.com/office/officeart/2005/8/layout/hierarchy1"/>
    <dgm:cxn modelId="{BEA3FDE4-D75E-4800-92A6-5D43B226F1AE}" type="presParOf" srcId="{1E00DAD5-5408-4071-A47A-B6988F3B24F0}" destId="{E2220863-6E81-4940-9D78-46973007A87E}" srcOrd="1" destOrd="0" presId="urn:microsoft.com/office/officeart/2005/8/layout/hierarchy1"/>
    <dgm:cxn modelId="{A3ECDE92-7953-431C-B3C7-257D3B888C8A}" type="presParOf" srcId="{E2220863-6E81-4940-9D78-46973007A87E}" destId="{7E17B088-3151-4BAF-81C8-1D402CD9883E}" srcOrd="0" destOrd="0" presId="urn:microsoft.com/office/officeart/2005/8/layout/hierarchy1"/>
    <dgm:cxn modelId="{B4170B55-D137-4AD0-8D31-FCB6A7289FBA}" type="presParOf" srcId="{E2220863-6E81-4940-9D78-46973007A87E}" destId="{1E73E56B-CC36-44CD-AB48-5D9AE33CAE78}" srcOrd="1" destOrd="0" presId="urn:microsoft.com/office/officeart/2005/8/layout/hierarchy1"/>
    <dgm:cxn modelId="{6B7F292E-DBE1-4C43-A70B-6BB435A04963}" type="presParOf" srcId="{1E73E56B-CC36-44CD-AB48-5D9AE33CAE78}" destId="{AF157A2C-8A4C-4521-90AB-5873B057DF81}" srcOrd="0" destOrd="0" presId="urn:microsoft.com/office/officeart/2005/8/layout/hierarchy1"/>
    <dgm:cxn modelId="{194C7D78-1262-4237-A492-FC2826AC4456}" type="presParOf" srcId="{AF157A2C-8A4C-4521-90AB-5873B057DF81}" destId="{485FDC29-8806-462B-96FD-93DAC053C10B}" srcOrd="0" destOrd="0" presId="urn:microsoft.com/office/officeart/2005/8/layout/hierarchy1"/>
    <dgm:cxn modelId="{A99745F7-9E21-46C2-A95C-5FDA90298D59}" type="presParOf" srcId="{AF157A2C-8A4C-4521-90AB-5873B057DF81}" destId="{2304D90E-9C2F-410E-AFFF-2C057D20EA7C}" srcOrd="1" destOrd="0" presId="urn:microsoft.com/office/officeart/2005/8/layout/hierarchy1"/>
    <dgm:cxn modelId="{AA433189-99FC-40C6-BB25-95DED57563E6}" type="presParOf" srcId="{1E73E56B-CC36-44CD-AB48-5D9AE33CAE78}" destId="{46406A4D-3553-41C9-AF21-94B153D08887}" srcOrd="1" destOrd="0" presId="urn:microsoft.com/office/officeart/2005/8/layout/hierarchy1"/>
    <dgm:cxn modelId="{0B6CF957-808B-4A18-9A9A-52AFC7B71A41}" type="presParOf" srcId="{46406A4D-3553-41C9-AF21-94B153D08887}" destId="{649140F9-01BD-4CAF-9B30-DC270163E3D2}" srcOrd="0" destOrd="0" presId="urn:microsoft.com/office/officeart/2005/8/layout/hierarchy1"/>
    <dgm:cxn modelId="{4CCFB7C6-266A-4352-89E9-4A3E45219585}" type="presParOf" srcId="{46406A4D-3553-41C9-AF21-94B153D08887}" destId="{91F58635-E6C7-49D7-AB8F-F12A9D87F6E4}" srcOrd="1" destOrd="0" presId="urn:microsoft.com/office/officeart/2005/8/layout/hierarchy1"/>
    <dgm:cxn modelId="{BE493593-E723-4EBD-8353-26BB4103751A}" type="presParOf" srcId="{91F58635-E6C7-49D7-AB8F-F12A9D87F6E4}" destId="{DF791C88-981F-4544-A862-43F27753DF3E}" srcOrd="0" destOrd="0" presId="urn:microsoft.com/office/officeart/2005/8/layout/hierarchy1"/>
    <dgm:cxn modelId="{FDAB27E6-9F43-4372-9E12-C62B1B55A7FA}" type="presParOf" srcId="{DF791C88-981F-4544-A862-43F27753DF3E}" destId="{6604D63E-D286-445B-B0C5-3C9FD1F528A4}" srcOrd="0" destOrd="0" presId="urn:microsoft.com/office/officeart/2005/8/layout/hierarchy1"/>
    <dgm:cxn modelId="{6B5B1829-E2B4-4BDF-8D66-9AC1DF95FF33}" type="presParOf" srcId="{DF791C88-981F-4544-A862-43F27753DF3E}" destId="{E86760C8-7F2F-445F-81D7-91B4C57181B2}" srcOrd="1" destOrd="0" presId="urn:microsoft.com/office/officeart/2005/8/layout/hierarchy1"/>
    <dgm:cxn modelId="{F50493F0-484B-4100-BEA2-0E243D0E19E5}" type="presParOf" srcId="{91F58635-E6C7-49D7-AB8F-F12A9D87F6E4}" destId="{B58F87D3-54AE-4932-A512-870E7003552F}" srcOrd="1" destOrd="0" presId="urn:microsoft.com/office/officeart/2005/8/layout/hierarchy1"/>
    <dgm:cxn modelId="{5FEBDDEB-8FAC-401D-BBCF-EDB4D3A99204}" type="presParOf" srcId="{B58F87D3-54AE-4932-A512-870E7003552F}" destId="{33A4D991-2B04-413D-B792-89CACAACA3C0}" srcOrd="0" destOrd="0" presId="urn:microsoft.com/office/officeart/2005/8/layout/hierarchy1"/>
    <dgm:cxn modelId="{3852E458-3F3E-46E2-99EB-558CFBED4B65}" type="presParOf" srcId="{B58F87D3-54AE-4932-A512-870E7003552F}" destId="{5F651337-80D9-4D42-B7CF-CDD663D8189B}" srcOrd="1" destOrd="0" presId="urn:microsoft.com/office/officeart/2005/8/layout/hierarchy1"/>
    <dgm:cxn modelId="{72C54CD2-23B6-4D60-8A94-565668ABB591}" type="presParOf" srcId="{5F651337-80D9-4D42-B7CF-CDD663D8189B}" destId="{24AC02D9-D66D-4414-9791-BAA853588450}" srcOrd="0" destOrd="0" presId="urn:microsoft.com/office/officeart/2005/8/layout/hierarchy1"/>
    <dgm:cxn modelId="{FA909AF7-44D3-4287-B993-A6CD2BE9DBD8}" type="presParOf" srcId="{24AC02D9-D66D-4414-9791-BAA853588450}" destId="{3CE5778D-7E0B-494F-A4F1-DAFDD57BB558}" srcOrd="0" destOrd="0" presId="urn:microsoft.com/office/officeart/2005/8/layout/hierarchy1"/>
    <dgm:cxn modelId="{FB9FBC92-4325-4576-92A9-B60D094D218B}" type="presParOf" srcId="{24AC02D9-D66D-4414-9791-BAA853588450}" destId="{4BDC323E-F5FC-4A98-BC13-4A79F138CBA5}" srcOrd="1" destOrd="0" presId="urn:microsoft.com/office/officeart/2005/8/layout/hierarchy1"/>
    <dgm:cxn modelId="{2519BFCB-BFFA-4475-AAF6-B297BBF30584}" type="presParOf" srcId="{5F651337-80D9-4D42-B7CF-CDD663D8189B}" destId="{4D9131B3-B8C6-45FB-A103-81F0CDDE9662}" srcOrd="1" destOrd="0" presId="urn:microsoft.com/office/officeart/2005/8/layout/hierarchy1"/>
    <dgm:cxn modelId="{D52CC7DD-D76B-4702-B40D-C2E699B876FE}" type="presParOf" srcId="{46406A4D-3553-41C9-AF21-94B153D08887}" destId="{A30B3F2E-4018-49F0-A501-601DA63FF5CA}" srcOrd="2" destOrd="0" presId="urn:microsoft.com/office/officeart/2005/8/layout/hierarchy1"/>
    <dgm:cxn modelId="{AA52E53F-0193-483B-A086-5AF740B6CF36}" type="presParOf" srcId="{46406A4D-3553-41C9-AF21-94B153D08887}" destId="{CC513C38-FFD4-4CE2-AD32-72800B1197D3}" srcOrd="3" destOrd="0" presId="urn:microsoft.com/office/officeart/2005/8/layout/hierarchy1"/>
    <dgm:cxn modelId="{4B21D960-A2DD-4C95-8543-2FE561D81854}" type="presParOf" srcId="{CC513C38-FFD4-4CE2-AD32-72800B1197D3}" destId="{53934BAF-44CA-4DA8-956E-DC49774BD775}" srcOrd="0" destOrd="0" presId="urn:microsoft.com/office/officeart/2005/8/layout/hierarchy1"/>
    <dgm:cxn modelId="{5E0A3AA2-1975-486D-9F0C-3795CD30F341}" type="presParOf" srcId="{53934BAF-44CA-4DA8-956E-DC49774BD775}" destId="{3B56AFE5-4D47-411D-B653-4DEC065AAFDF}" srcOrd="0" destOrd="0" presId="urn:microsoft.com/office/officeart/2005/8/layout/hierarchy1"/>
    <dgm:cxn modelId="{A9DC0881-DEDB-4049-B736-05128DF7CDAE}" type="presParOf" srcId="{53934BAF-44CA-4DA8-956E-DC49774BD775}" destId="{3053A48B-F16B-4ED9-8F22-DA52265D7E03}" srcOrd="1" destOrd="0" presId="urn:microsoft.com/office/officeart/2005/8/layout/hierarchy1"/>
    <dgm:cxn modelId="{F34630EC-029B-45E0-8840-AD9F5CD2399B}" type="presParOf" srcId="{CC513C38-FFD4-4CE2-AD32-72800B1197D3}" destId="{FE8E8A31-512F-4509-9C9E-A9ACBC6C21B4}" srcOrd="1" destOrd="0" presId="urn:microsoft.com/office/officeart/2005/8/layout/hierarchy1"/>
    <dgm:cxn modelId="{8968AE28-2CBD-4FF7-A404-168195896A38}" type="presParOf" srcId="{FE8E8A31-512F-4509-9C9E-A9ACBC6C21B4}" destId="{BEC68D3F-E177-4EA8-978E-53F9510008AD}" srcOrd="0" destOrd="0" presId="urn:microsoft.com/office/officeart/2005/8/layout/hierarchy1"/>
    <dgm:cxn modelId="{5220C3CC-264A-4181-B393-B853FB677472}" type="presParOf" srcId="{FE8E8A31-512F-4509-9C9E-A9ACBC6C21B4}" destId="{B98E2BED-B5DA-4705-9D86-ABC6E4E041D4}" srcOrd="1" destOrd="0" presId="urn:microsoft.com/office/officeart/2005/8/layout/hierarchy1"/>
    <dgm:cxn modelId="{F08DAF00-E4FD-43F6-BFB9-47E6FFB79D0E}" type="presParOf" srcId="{B98E2BED-B5DA-4705-9D86-ABC6E4E041D4}" destId="{A19DD6E8-3DCC-467E-B47A-B12C9A532069}" srcOrd="0" destOrd="0" presId="urn:microsoft.com/office/officeart/2005/8/layout/hierarchy1"/>
    <dgm:cxn modelId="{B458F050-BDBD-4C7E-B099-F683AA42AF03}" type="presParOf" srcId="{A19DD6E8-3DCC-467E-B47A-B12C9A532069}" destId="{10FBFE24-1C26-4CCD-B006-A868E7B6215B}" srcOrd="0" destOrd="0" presId="urn:microsoft.com/office/officeart/2005/8/layout/hierarchy1"/>
    <dgm:cxn modelId="{18CDFFA9-01D8-48F5-8018-882E89658616}" type="presParOf" srcId="{A19DD6E8-3DCC-467E-B47A-B12C9A532069}" destId="{0BA8806C-845F-48CF-9F81-735270140F71}" srcOrd="1" destOrd="0" presId="urn:microsoft.com/office/officeart/2005/8/layout/hierarchy1"/>
    <dgm:cxn modelId="{C599FED8-A5A2-42DF-B2AB-B950E7908E1B}" type="presParOf" srcId="{B98E2BED-B5DA-4705-9D86-ABC6E4E041D4}" destId="{2A28A700-754E-42F4-8180-228D07EA8510}" srcOrd="1" destOrd="0" presId="urn:microsoft.com/office/officeart/2005/8/layout/hierarchy1"/>
    <dgm:cxn modelId="{E5F8345D-65AC-44F2-8654-4D3AE777A6A8}" type="presParOf" srcId="{46406A4D-3553-41C9-AF21-94B153D08887}" destId="{60F6193D-CCC8-4820-9778-70F5BFC031D4}" srcOrd="4" destOrd="0" presId="urn:microsoft.com/office/officeart/2005/8/layout/hierarchy1"/>
    <dgm:cxn modelId="{20DB00DA-4D37-4D6E-9162-6ACFB95DECD0}" type="presParOf" srcId="{46406A4D-3553-41C9-AF21-94B153D08887}" destId="{C1493BCF-647D-4598-BD18-A2D39EDA4206}" srcOrd="5" destOrd="0" presId="urn:microsoft.com/office/officeart/2005/8/layout/hierarchy1"/>
    <dgm:cxn modelId="{F1661D7D-6972-4F2A-AFE9-670AEE7F304F}" type="presParOf" srcId="{C1493BCF-647D-4598-BD18-A2D39EDA4206}" destId="{B6A7929F-A91F-4D84-8528-ECD2AC5C331F}" srcOrd="0" destOrd="0" presId="urn:microsoft.com/office/officeart/2005/8/layout/hierarchy1"/>
    <dgm:cxn modelId="{91D929BF-96BA-481D-B1F8-EA2B8077027A}" type="presParOf" srcId="{B6A7929F-A91F-4D84-8528-ECD2AC5C331F}" destId="{4DA409F1-EC32-469F-B69D-8E47FA72444C}" srcOrd="0" destOrd="0" presId="urn:microsoft.com/office/officeart/2005/8/layout/hierarchy1"/>
    <dgm:cxn modelId="{56EAA095-3196-4F30-97C6-E0E65F5729D1}" type="presParOf" srcId="{B6A7929F-A91F-4D84-8528-ECD2AC5C331F}" destId="{E9FEF765-EC56-4BEA-B15F-8A2E7A6CE74F}" srcOrd="1" destOrd="0" presId="urn:microsoft.com/office/officeart/2005/8/layout/hierarchy1"/>
    <dgm:cxn modelId="{D42BCCF3-4F38-4824-B9BA-F8908216D971}" type="presParOf" srcId="{C1493BCF-647D-4598-BD18-A2D39EDA4206}" destId="{8A8C8B3D-2740-4691-956F-1C9317AE080B}" srcOrd="1" destOrd="0" presId="urn:microsoft.com/office/officeart/2005/8/layout/hierarchy1"/>
    <dgm:cxn modelId="{F506F710-D5F7-426F-B913-1CA6E2F45D53}" type="presParOf" srcId="{8A8C8B3D-2740-4691-956F-1C9317AE080B}" destId="{F98B07D5-11AB-4362-985D-1EC770AFF9F2}" srcOrd="0" destOrd="0" presId="urn:microsoft.com/office/officeart/2005/8/layout/hierarchy1"/>
    <dgm:cxn modelId="{E3993F42-5F0F-4B88-B699-4DFDA9109A3F}" type="presParOf" srcId="{8A8C8B3D-2740-4691-956F-1C9317AE080B}" destId="{0174FEE8-395E-4181-B6B6-9721EA3C592F}" srcOrd="1" destOrd="0" presId="urn:microsoft.com/office/officeart/2005/8/layout/hierarchy1"/>
    <dgm:cxn modelId="{A11E0972-055F-45EE-A536-62C026E8B3A3}" type="presParOf" srcId="{0174FEE8-395E-4181-B6B6-9721EA3C592F}" destId="{FFEFD55B-868E-4221-AB42-81DEADF129E6}" srcOrd="0" destOrd="0" presId="urn:microsoft.com/office/officeart/2005/8/layout/hierarchy1"/>
    <dgm:cxn modelId="{E1401CEC-8028-435D-A2B5-6F4862845C12}" type="presParOf" srcId="{FFEFD55B-868E-4221-AB42-81DEADF129E6}" destId="{596BEAC4-82AF-45CD-AE70-3D9EA6D5832F}" srcOrd="0" destOrd="0" presId="urn:microsoft.com/office/officeart/2005/8/layout/hierarchy1"/>
    <dgm:cxn modelId="{57009E66-F5B4-4228-B186-F5A205720073}" type="presParOf" srcId="{FFEFD55B-868E-4221-AB42-81DEADF129E6}" destId="{F0D5626F-F300-4088-8F74-FD95B7E2AF08}" srcOrd="1" destOrd="0" presId="urn:microsoft.com/office/officeart/2005/8/layout/hierarchy1"/>
    <dgm:cxn modelId="{A4A8FAFC-7EB4-442A-BD9F-7621F6D75CDF}" type="presParOf" srcId="{0174FEE8-395E-4181-B6B6-9721EA3C592F}" destId="{50E3E735-3C50-410C-8C1C-DBDA07E77281}" srcOrd="1" destOrd="0" presId="urn:microsoft.com/office/officeart/2005/8/layout/hierarchy1"/>
    <dgm:cxn modelId="{28E251FE-BB7B-47C3-9D34-EE3EB9B6AECF}" type="presParOf" srcId="{46406A4D-3553-41C9-AF21-94B153D08887}" destId="{CD25C940-D0D5-4748-913B-3488F5FE3729}" srcOrd="6" destOrd="0" presId="urn:microsoft.com/office/officeart/2005/8/layout/hierarchy1"/>
    <dgm:cxn modelId="{0112B888-384A-497D-9E09-1A4CCE120EEC}" type="presParOf" srcId="{46406A4D-3553-41C9-AF21-94B153D08887}" destId="{4088CD6A-6C53-4F3F-984D-F8129A4F0EA5}" srcOrd="7" destOrd="0" presId="urn:microsoft.com/office/officeart/2005/8/layout/hierarchy1"/>
    <dgm:cxn modelId="{0D0831B9-F65C-45B4-A527-1C3B6CD06335}" type="presParOf" srcId="{4088CD6A-6C53-4F3F-984D-F8129A4F0EA5}" destId="{15FFABEA-0243-44C8-9FC4-B3ADCFF7FA17}" srcOrd="0" destOrd="0" presId="urn:microsoft.com/office/officeart/2005/8/layout/hierarchy1"/>
    <dgm:cxn modelId="{A59B5AC3-32CC-4E14-B25E-4538727078DE}" type="presParOf" srcId="{15FFABEA-0243-44C8-9FC4-B3ADCFF7FA17}" destId="{AE4F8E12-2C3F-4E95-9C15-E1BF7552DE68}" srcOrd="0" destOrd="0" presId="urn:microsoft.com/office/officeart/2005/8/layout/hierarchy1"/>
    <dgm:cxn modelId="{72E88ED4-CF88-4226-89C2-96995E4A3B65}" type="presParOf" srcId="{15FFABEA-0243-44C8-9FC4-B3ADCFF7FA17}" destId="{0C07C1F3-1542-4EC5-B621-A0598189798C}" srcOrd="1" destOrd="0" presId="urn:microsoft.com/office/officeart/2005/8/layout/hierarchy1"/>
    <dgm:cxn modelId="{9DBAC873-A72C-4E82-B7E4-9545AB5A2D09}" type="presParOf" srcId="{4088CD6A-6C53-4F3F-984D-F8129A4F0EA5}" destId="{64EE8C69-DC56-4FD2-9D0C-D49FB4A480CB}" srcOrd="1" destOrd="0" presId="urn:microsoft.com/office/officeart/2005/8/layout/hierarchy1"/>
    <dgm:cxn modelId="{B1E2C70D-76CD-4E1B-BB20-B69F05570A5E}" type="presParOf" srcId="{64EE8C69-DC56-4FD2-9D0C-D49FB4A480CB}" destId="{4BD6CE94-9EF4-4F36-8942-095A5DA93879}" srcOrd="0" destOrd="0" presId="urn:microsoft.com/office/officeart/2005/8/layout/hierarchy1"/>
    <dgm:cxn modelId="{889029E3-A20F-447F-8841-13C2744A8D37}" type="presParOf" srcId="{64EE8C69-DC56-4FD2-9D0C-D49FB4A480CB}" destId="{4089FD6B-8140-4CE2-9F1B-4873C32A2E05}" srcOrd="1" destOrd="0" presId="urn:microsoft.com/office/officeart/2005/8/layout/hierarchy1"/>
    <dgm:cxn modelId="{9B1BAC55-2B76-4BE7-A641-A65AB3823239}" type="presParOf" srcId="{4089FD6B-8140-4CE2-9F1B-4873C32A2E05}" destId="{EDAC2B53-1BB0-4172-9ECF-7943F6931E79}" srcOrd="0" destOrd="0" presId="urn:microsoft.com/office/officeart/2005/8/layout/hierarchy1"/>
    <dgm:cxn modelId="{9D906704-0A0A-4339-B921-2A81306FB3B7}" type="presParOf" srcId="{EDAC2B53-1BB0-4172-9ECF-7943F6931E79}" destId="{9318A5B7-1439-4983-AE08-9B6C7F0B465A}" srcOrd="0" destOrd="0" presId="urn:microsoft.com/office/officeart/2005/8/layout/hierarchy1"/>
    <dgm:cxn modelId="{B2D4A169-9EFA-4503-A23B-3B3E7EC603A9}" type="presParOf" srcId="{EDAC2B53-1BB0-4172-9ECF-7943F6931E79}" destId="{BD1AB12B-393C-40D2-963A-43F460A18955}" srcOrd="1" destOrd="0" presId="urn:microsoft.com/office/officeart/2005/8/layout/hierarchy1"/>
    <dgm:cxn modelId="{8F2E58FC-D971-4058-93FB-9088E816EEB4}" type="presParOf" srcId="{4089FD6B-8140-4CE2-9F1B-4873C32A2E05}" destId="{0B7A16C7-B5E5-48E0-A0F1-0D9A5D7B3A86}" srcOrd="1" destOrd="0" presId="urn:microsoft.com/office/officeart/2005/8/layout/hierarchy1"/>
    <dgm:cxn modelId="{53032D1D-C7AE-49A1-83B8-1FF9E7C12AD5}" type="presParOf" srcId="{64EE8C69-DC56-4FD2-9D0C-D49FB4A480CB}" destId="{5788169A-7302-47D3-A737-9E0EDAD9A8DB}" srcOrd="2" destOrd="0" presId="urn:microsoft.com/office/officeart/2005/8/layout/hierarchy1"/>
    <dgm:cxn modelId="{74DA76B0-1884-4E9F-9B67-AEBD141DA72C}" type="presParOf" srcId="{64EE8C69-DC56-4FD2-9D0C-D49FB4A480CB}" destId="{A39D6220-0BCA-4964-B3AE-1AA1A574C656}" srcOrd="3" destOrd="0" presId="urn:microsoft.com/office/officeart/2005/8/layout/hierarchy1"/>
    <dgm:cxn modelId="{F4204445-0EC0-4EA9-8109-DD9A9E49948E}" type="presParOf" srcId="{A39D6220-0BCA-4964-B3AE-1AA1A574C656}" destId="{2D0C0DEA-F882-4C9A-A416-E1FC994DD50B}" srcOrd="0" destOrd="0" presId="urn:microsoft.com/office/officeart/2005/8/layout/hierarchy1"/>
    <dgm:cxn modelId="{6AC2D750-D8C0-4DF5-A2EE-2ED2B12681B9}" type="presParOf" srcId="{2D0C0DEA-F882-4C9A-A416-E1FC994DD50B}" destId="{1C5BA2F7-3381-4613-8D24-2B2D497E253A}" srcOrd="0" destOrd="0" presId="urn:microsoft.com/office/officeart/2005/8/layout/hierarchy1"/>
    <dgm:cxn modelId="{ACF53A3B-241E-4911-8615-B5ECD35D86CF}" type="presParOf" srcId="{2D0C0DEA-F882-4C9A-A416-E1FC994DD50B}" destId="{AB07668F-2B73-4DF7-8F68-6A301BCE8183}" srcOrd="1" destOrd="0" presId="urn:microsoft.com/office/officeart/2005/8/layout/hierarchy1"/>
    <dgm:cxn modelId="{AE264C75-ABF3-4470-A66F-158BA8C6CD15}" type="presParOf" srcId="{A39D6220-0BCA-4964-B3AE-1AA1A574C656}" destId="{BE20C34A-3771-4D38-BAA0-24E9F071F146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35A65D-DA78-46DB-AD80-2A33FAF6A86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BE9EF344-9160-4514-BFFC-DEA7F41FC6EB}">
      <dgm:prSet phldrT="[Texte]"/>
      <dgm:spPr/>
      <dgm:t>
        <a:bodyPr/>
        <a:lstStyle/>
        <a:p>
          <a:r>
            <a:rPr lang="fr-FR" b="1"/>
            <a:t>Président Directeur</a:t>
          </a:r>
        </a:p>
        <a:p>
          <a:r>
            <a:rPr lang="fr-FR" b="1"/>
            <a:t>Général</a:t>
          </a:r>
        </a:p>
        <a:p>
          <a:r>
            <a:rPr lang="fr-FR"/>
            <a:t>Guillaume SUMMA</a:t>
          </a:r>
        </a:p>
      </dgm:t>
    </dgm:pt>
    <dgm:pt modelId="{87BEA3E8-72B6-4CA8-8C50-F453325210C5}" type="parTrans" cxnId="{A39A0821-CEF0-47D5-91EF-999D9DD75BEB}">
      <dgm:prSet/>
      <dgm:spPr/>
      <dgm:t>
        <a:bodyPr/>
        <a:lstStyle/>
        <a:p>
          <a:endParaRPr lang="fr-FR"/>
        </a:p>
      </dgm:t>
    </dgm:pt>
    <dgm:pt modelId="{2CD8E7CB-CDD5-4FAC-A596-F3CB9B36CD33}" type="sibTrans" cxnId="{A39A0821-CEF0-47D5-91EF-999D9DD75BEB}">
      <dgm:prSet/>
      <dgm:spPr/>
      <dgm:t>
        <a:bodyPr/>
        <a:lstStyle/>
        <a:p>
          <a:endParaRPr lang="fr-FR"/>
        </a:p>
      </dgm:t>
    </dgm:pt>
    <dgm:pt modelId="{AB074CAC-314D-4896-B717-BFE903ED312F}">
      <dgm:prSet phldrT="[Texte]"/>
      <dgm:spPr/>
      <dgm:t>
        <a:bodyPr/>
        <a:lstStyle/>
        <a:p>
          <a:r>
            <a:rPr lang="fr-FR" b="1"/>
            <a:t>Directrice administrative       </a:t>
          </a:r>
          <a:r>
            <a:rPr lang="fr-FR"/>
            <a:t>Adèle TRAN </a:t>
          </a:r>
        </a:p>
      </dgm:t>
    </dgm:pt>
    <dgm:pt modelId="{092B2C48-9F33-4A86-84FF-1CBCF2169521}" type="parTrans" cxnId="{B55C4094-24B1-4361-A919-A2589B9490A4}">
      <dgm:prSet/>
      <dgm:spPr/>
      <dgm:t>
        <a:bodyPr/>
        <a:lstStyle/>
        <a:p>
          <a:endParaRPr lang="fr-FR"/>
        </a:p>
      </dgm:t>
    </dgm:pt>
    <dgm:pt modelId="{FB88B847-B7DF-4278-8313-495D679C50E2}" type="sibTrans" cxnId="{B55C4094-24B1-4361-A919-A2589B9490A4}">
      <dgm:prSet/>
      <dgm:spPr/>
      <dgm:t>
        <a:bodyPr/>
        <a:lstStyle/>
        <a:p>
          <a:endParaRPr lang="fr-FR"/>
        </a:p>
      </dgm:t>
    </dgm:pt>
    <dgm:pt modelId="{539C99A9-8972-449A-B572-BD1CAECBAF39}">
      <dgm:prSet phldrT="[Texte]"/>
      <dgm:spPr/>
      <dgm:t>
        <a:bodyPr/>
        <a:lstStyle/>
        <a:p>
          <a:r>
            <a:rPr lang="fr-FR" b="1" i="0"/>
            <a:t>Directeur Service Financier            </a:t>
          </a:r>
          <a:r>
            <a:rPr lang="fr-FR"/>
            <a:t>Johnny SERAFFIN</a:t>
          </a:r>
        </a:p>
      </dgm:t>
    </dgm:pt>
    <dgm:pt modelId="{7F1CA444-629B-46F4-8BCD-2B0D5FA39C8E}" type="parTrans" cxnId="{1D790144-D991-4023-A7B5-EF3F32BD49D2}">
      <dgm:prSet/>
      <dgm:spPr/>
      <dgm:t>
        <a:bodyPr/>
        <a:lstStyle/>
        <a:p>
          <a:endParaRPr lang="fr-FR"/>
        </a:p>
      </dgm:t>
    </dgm:pt>
    <dgm:pt modelId="{C1C20E86-E61F-4268-B80D-5F5754EC7505}" type="sibTrans" cxnId="{1D790144-D991-4023-A7B5-EF3F32BD49D2}">
      <dgm:prSet/>
      <dgm:spPr/>
      <dgm:t>
        <a:bodyPr/>
        <a:lstStyle/>
        <a:p>
          <a:endParaRPr lang="fr-FR"/>
        </a:p>
      </dgm:t>
    </dgm:pt>
    <dgm:pt modelId="{E53BA6A4-3454-43F3-A00A-329CFBE82542}">
      <dgm:prSet phldrT="[Texte]"/>
      <dgm:spPr/>
      <dgm:t>
        <a:bodyPr/>
        <a:lstStyle/>
        <a:p>
          <a:r>
            <a:rPr lang="fr-FR" b="1"/>
            <a:t>Directeur Service Commercial          </a:t>
          </a:r>
          <a:r>
            <a:rPr lang="fr-FR"/>
            <a:t>Baman TRAORE</a:t>
          </a:r>
        </a:p>
      </dgm:t>
    </dgm:pt>
    <dgm:pt modelId="{D035C628-B343-4B59-B694-B8C3C01ED7A9}" type="parTrans" cxnId="{3D5183A0-8BBB-48B9-8D8E-5549C69A186A}">
      <dgm:prSet/>
      <dgm:spPr/>
      <dgm:t>
        <a:bodyPr/>
        <a:lstStyle/>
        <a:p>
          <a:endParaRPr lang="fr-FR"/>
        </a:p>
      </dgm:t>
    </dgm:pt>
    <dgm:pt modelId="{59C0F22E-114D-4619-82A9-64C25173760D}" type="sibTrans" cxnId="{3D5183A0-8BBB-48B9-8D8E-5549C69A186A}">
      <dgm:prSet/>
      <dgm:spPr/>
      <dgm:t>
        <a:bodyPr/>
        <a:lstStyle/>
        <a:p>
          <a:endParaRPr lang="fr-FR"/>
        </a:p>
      </dgm:t>
    </dgm:pt>
    <dgm:pt modelId="{26CB1625-1C35-4D09-AAC6-D6958EE50F72}">
      <dgm:prSet phldrT="[Texte]"/>
      <dgm:spPr/>
      <dgm:t>
        <a:bodyPr/>
        <a:lstStyle/>
        <a:p>
          <a:r>
            <a:rPr lang="fr-FR"/>
            <a:t>Rozerin KARAOGLAN </a:t>
          </a:r>
        </a:p>
      </dgm:t>
    </dgm:pt>
    <dgm:pt modelId="{094C0AA9-A731-4E22-A660-D758CB9C37B2}" type="parTrans" cxnId="{8476E7EA-A367-48DD-8E09-3889A34351D4}">
      <dgm:prSet/>
      <dgm:spPr/>
      <dgm:t>
        <a:bodyPr/>
        <a:lstStyle/>
        <a:p>
          <a:endParaRPr lang="fr-FR"/>
        </a:p>
      </dgm:t>
    </dgm:pt>
    <dgm:pt modelId="{859FCD29-1A5D-4696-BA8A-019E15CF0E3D}" type="sibTrans" cxnId="{8476E7EA-A367-48DD-8E09-3889A34351D4}">
      <dgm:prSet/>
      <dgm:spPr/>
      <dgm:t>
        <a:bodyPr/>
        <a:lstStyle/>
        <a:p>
          <a:endParaRPr lang="fr-FR"/>
        </a:p>
      </dgm:t>
    </dgm:pt>
    <dgm:pt modelId="{852F616D-C690-4EC5-8829-CD168552E68D}">
      <dgm:prSet phldrT="[Texte]"/>
      <dgm:spPr/>
      <dgm:t>
        <a:bodyPr/>
        <a:lstStyle/>
        <a:p>
          <a:r>
            <a:rPr lang="fr-FR" dirty="0" smtClean="0"/>
            <a:t>Ayoub CHELLAH</a:t>
          </a:r>
          <a:endParaRPr lang="fr-FR" dirty="0"/>
        </a:p>
      </dgm:t>
    </dgm:pt>
    <dgm:pt modelId="{BF557D2C-79A6-471D-A36D-6DAB2032DC77}" type="parTrans" cxnId="{65413977-ED28-403D-9191-BBD86CD7B4D1}">
      <dgm:prSet/>
      <dgm:spPr/>
      <dgm:t>
        <a:bodyPr/>
        <a:lstStyle/>
        <a:p>
          <a:endParaRPr lang="fr-FR"/>
        </a:p>
      </dgm:t>
    </dgm:pt>
    <dgm:pt modelId="{3D974D1A-9498-4C2B-8BC8-CFC58FDBE938}" type="sibTrans" cxnId="{65413977-ED28-403D-9191-BBD86CD7B4D1}">
      <dgm:prSet/>
      <dgm:spPr/>
      <dgm:t>
        <a:bodyPr/>
        <a:lstStyle/>
        <a:p>
          <a:endParaRPr lang="fr-FR"/>
        </a:p>
      </dgm:t>
    </dgm:pt>
    <dgm:pt modelId="{63E8EBAA-BACD-46D4-9BB2-0F8E5EF888D5}">
      <dgm:prSet phldrT="[Texte]"/>
      <dgm:spPr/>
      <dgm:t>
        <a:bodyPr/>
        <a:lstStyle/>
        <a:p>
          <a:r>
            <a:rPr lang="fr-FR"/>
            <a:t>Alex DA VEIGA PEREIRA</a:t>
          </a:r>
        </a:p>
      </dgm:t>
    </dgm:pt>
    <dgm:pt modelId="{236C7067-21EE-4C03-A423-3F24F7CA4732}" type="parTrans" cxnId="{5363DCCF-C42D-469C-93D8-A47195C64DE1}">
      <dgm:prSet/>
      <dgm:spPr/>
      <dgm:t>
        <a:bodyPr/>
        <a:lstStyle/>
        <a:p>
          <a:endParaRPr lang="fr-FR"/>
        </a:p>
      </dgm:t>
    </dgm:pt>
    <dgm:pt modelId="{3752A892-011B-4C8C-BEC0-1374228139BA}" type="sibTrans" cxnId="{5363DCCF-C42D-469C-93D8-A47195C64DE1}">
      <dgm:prSet/>
      <dgm:spPr/>
      <dgm:t>
        <a:bodyPr/>
        <a:lstStyle/>
        <a:p>
          <a:endParaRPr lang="fr-FR"/>
        </a:p>
      </dgm:t>
    </dgm:pt>
    <dgm:pt modelId="{FE28534C-362D-4EEB-9774-4D267B49EA49}">
      <dgm:prSet phldrT="[Texte]"/>
      <dgm:spPr/>
      <dgm:t>
        <a:bodyPr/>
        <a:lstStyle/>
        <a:p>
          <a:r>
            <a:rPr lang="fr-FR"/>
            <a:t>Tracy KITENGE</a:t>
          </a:r>
        </a:p>
      </dgm:t>
    </dgm:pt>
    <dgm:pt modelId="{EE34472E-C3C8-4225-9C45-192C2C42523D}" type="parTrans" cxnId="{332804E5-29BD-4895-BA39-3E616B01379E}">
      <dgm:prSet/>
      <dgm:spPr/>
      <dgm:t>
        <a:bodyPr/>
        <a:lstStyle/>
        <a:p>
          <a:endParaRPr lang="fr-FR"/>
        </a:p>
      </dgm:t>
    </dgm:pt>
    <dgm:pt modelId="{C64C4696-BE64-4B1F-86D6-2A9A64E25728}" type="sibTrans" cxnId="{332804E5-29BD-4895-BA39-3E616B01379E}">
      <dgm:prSet/>
      <dgm:spPr/>
      <dgm:t>
        <a:bodyPr/>
        <a:lstStyle/>
        <a:p>
          <a:endParaRPr lang="fr-FR"/>
        </a:p>
      </dgm:t>
    </dgm:pt>
    <dgm:pt modelId="{13F7B5B9-58C2-49CB-9C80-BD07146A0A5A}">
      <dgm:prSet phldrT="[Texte]"/>
      <dgm:spPr/>
      <dgm:t>
        <a:bodyPr/>
        <a:lstStyle/>
        <a:p>
          <a:r>
            <a:rPr lang="fr-FR" b="1"/>
            <a:t>Directeur Service Communication  </a:t>
          </a:r>
          <a:r>
            <a:rPr lang="fr-FR"/>
            <a:t>Kevin WINCKLER</a:t>
          </a:r>
        </a:p>
      </dgm:t>
    </dgm:pt>
    <dgm:pt modelId="{604F4187-22AC-4EFA-852F-A9AA1BB15241}" type="parTrans" cxnId="{69842678-6AE7-4766-839D-DB2A4A3EFAC7}">
      <dgm:prSet/>
      <dgm:spPr/>
      <dgm:t>
        <a:bodyPr/>
        <a:lstStyle/>
        <a:p>
          <a:endParaRPr lang="fr-FR"/>
        </a:p>
      </dgm:t>
    </dgm:pt>
    <dgm:pt modelId="{62332ABD-433C-4C33-8502-48B54222739A}" type="sibTrans" cxnId="{69842678-6AE7-4766-839D-DB2A4A3EFAC7}">
      <dgm:prSet/>
      <dgm:spPr/>
      <dgm:t>
        <a:bodyPr/>
        <a:lstStyle/>
        <a:p>
          <a:endParaRPr lang="fr-FR"/>
        </a:p>
      </dgm:t>
    </dgm:pt>
    <dgm:pt modelId="{C7F8BE53-D0E3-42E0-ADAD-8FF658AA340A}">
      <dgm:prSet phldrT="[Texte]"/>
      <dgm:spPr/>
      <dgm:t>
        <a:bodyPr/>
        <a:lstStyle/>
        <a:p>
          <a:r>
            <a:rPr lang="fr-FR"/>
            <a:t>Mathieu VANG</a:t>
          </a:r>
        </a:p>
      </dgm:t>
    </dgm:pt>
    <dgm:pt modelId="{7864A968-9C58-4700-AB4A-8B117C50125C}" type="parTrans" cxnId="{D63105E4-FFAC-457A-B11E-FF8323D622D7}">
      <dgm:prSet/>
      <dgm:spPr/>
      <dgm:t>
        <a:bodyPr/>
        <a:lstStyle/>
        <a:p>
          <a:endParaRPr lang="fr-FR"/>
        </a:p>
      </dgm:t>
    </dgm:pt>
    <dgm:pt modelId="{0F87AFA7-5B79-45B8-A398-8248FBF95934}" type="sibTrans" cxnId="{D63105E4-FFAC-457A-B11E-FF8323D622D7}">
      <dgm:prSet/>
      <dgm:spPr/>
      <dgm:t>
        <a:bodyPr/>
        <a:lstStyle/>
        <a:p>
          <a:endParaRPr lang="fr-FR"/>
        </a:p>
      </dgm:t>
    </dgm:pt>
    <dgm:pt modelId="{93BCE187-0A6A-4CFF-B52B-AB2B7D12592F}">
      <dgm:prSet phldrT="[Texte]"/>
      <dgm:spPr/>
      <dgm:t>
        <a:bodyPr/>
        <a:lstStyle/>
        <a:p>
          <a:r>
            <a:rPr lang="fr-FR" b="1"/>
            <a:t>Directeur adjoint    </a:t>
          </a:r>
          <a:r>
            <a:rPr lang="fr-FR"/>
            <a:t>Aly CAMARA </a:t>
          </a:r>
        </a:p>
      </dgm:t>
    </dgm:pt>
    <dgm:pt modelId="{AE09D319-E637-4F8B-A07A-5180754119EB}" type="parTrans" cxnId="{98A31106-4258-4966-922F-864A8350B22B}">
      <dgm:prSet/>
      <dgm:spPr/>
      <dgm:t>
        <a:bodyPr/>
        <a:lstStyle/>
        <a:p>
          <a:endParaRPr lang="fr-FR"/>
        </a:p>
      </dgm:t>
    </dgm:pt>
    <dgm:pt modelId="{488BD614-A5F0-4CC4-B2BB-B2FB26CED7CB}" type="sibTrans" cxnId="{98A31106-4258-4966-922F-864A8350B22B}">
      <dgm:prSet/>
      <dgm:spPr/>
      <dgm:t>
        <a:bodyPr/>
        <a:lstStyle/>
        <a:p>
          <a:endParaRPr lang="fr-FR"/>
        </a:p>
      </dgm:t>
    </dgm:pt>
    <dgm:pt modelId="{827479CB-0734-4F50-B3D9-70E0211B7A51}" type="pres">
      <dgm:prSet presAssocID="{EE35A65D-DA78-46DB-AD80-2A33FAF6A86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1E00DAD5-5408-4071-A47A-B6988F3B24F0}" type="pres">
      <dgm:prSet presAssocID="{BE9EF344-9160-4514-BFFC-DEA7F41FC6EB}" presName="hierRoot1" presStyleCnt="0"/>
      <dgm:spPr/>
      <dgm:t>
        <a:bodyPr/>
        <a:lstStyle/>
        <a:p>
          <a:endParaRPr lang="fr-FR"/>
        </a:p>
      </dgm:t>
    </dgm:pt>
    <dgm:pt modelId="{A7601FED-0C81-41D5-B248-CB6311BC17CF}" type="pres">
      <dgm:prSet presAssocID="{BE9EF344-9160-4514-BFFC-DEA7F41FC6EB}" presName="composite" presStyleCnt="0"/>
      <dgm:spPr/>
      <dgm:t>
        <a:bodyPr/>
        <a:lstStyle/>
        <a:p>
          <a:endParaRPr lang="fr-FR"/>
        </a:p>
      </dgm:t>
    </dgm:pt>
    <dgm:pt modelId="{ACA51CB6-2597-47C5-90AD-3ED3721B68FF}" type="pres">
      <dgm:prSet presAssocID="{BE9EF344-9160-4514-BFFC-DEA7F41FC6EB}" presName="background" presStyleLbl="node0" presStyleIdx="0" presStyleCnt="1"/>
      <dgm:spPr/>
      <dgm:t>
        <a:bodyPr/>
        <a:lstStyle/>
        <a:p>
          <a:endParaRPr lang="fr-FR"/>
        </a:p>
      </dgm:t>
    </dgm:pt>
    <dgm:pt modelId="{0FAE641A-39A9-4699-99C2-FB4B1DBB34B6}" type="pres">
      <dgm:prSet presAssocID="{BE9EF344-9160-4514-BFFC-DEA7F41FC6EB}" presName="text" presStyleLbl="fgAcc0" presStyleIdx="0" presStyleCnt="1" custScaleX="110536" custScaleY="110823" custLinFactNeighborX="-14632" custLinFactNeighborY="-82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220863-6E81-4940-9D78-46973007A87E}" type="pres">
      <dgm:prSet presAssocID="{BE9EF344-9160-4514-BFFC-DEA7F41FC6EB}" presName="hierChild2" presStyleCnt="0"/>
      <dgm:spPr/>
      <dgm:t>
        <a:bodyPr/>
        <a:lstStyle/>
        <a:p>
          <a:endParaRPr lang="fr-FR"/>
        </a:p>
      </dgm:t>
    </dgm:pt>
    <dgm:pt modelId="{7E17B088-3151-4BAF-81C8-1D402CD9883E}" type="pres">
      <dgm:prSet presAssocID="{AE09D319-E637-4F8B-A07A-5180754119EB}" presName="Name10" presStyleLbl="parChTrans1D2" presStyleIdx="0" presStyleCnt="1"/>
      <dgm:spPr/>
      <dgm:t>
        <a:bodyPr/>
        <a:lstStyle/>
        <a:p>
          <a:endParaRPr lang="fr-FR"/>
        </a:p>
      </dgm:t>
    </dgm:pt>
    <dgm:pt modelId="{1E73E56B-CC36-44CD-AB48-5D9AE33CAE78}" type="pres">
      <dgm:prSet presAssocID="{93BCE187-0A6A-4CFF-B52B-AB2B7D12592F}" presName="hierRoot2" presStyleCnt="0"/>
      <dgm:spPr/>
      <dgm:t>
        <a:bodyPr/>
        <a:lstStyle/>
        <a:p>
          <a:endParaRPr lang="fr-FR"/>
        </a:p>
      </dgm:t>
    </dgm:pt>
    <dgm:pt modelId="{AF157A2C-8A4C-4521-90AB-5873B057DF81}" type="pres">
      <dgm:prSet presAssocID="{93BCE187-0A6A-4CFF-B52B-AB2B7D12592F}" presName="composite2" presStyleCnt="0"/>
      <dgm:spPr/>
      <dgm:t>
        <a:bodyPr/>
        <a:lstStyle/>
        <a:p>
          <a:endParaRPr lang="fr-FR"/>
        </a:p>
      </dgm:t>
    </dgm:pt>
    <dgm:pt modelId="{485FDC29-8806-462B-96FD-93DAC053C10B}" type="pres">
      <dgm:prSet presAssocID="{93BCE187-0A6A-4CFF-B52B-AB2B7D12592F}" presName="background2" presStyleLbl="node2" presStyleIdx="0" presStyleCnt="1"/>
      <dgm:spPr/>
      <dgm:t>
        <a:bodyPr/>
        <a:lstStyle/>
        <a:p>
          <a:endParaRPr lang="fr-FR"/>
        </a:p>
      </dgm:t>
    </dgm:pt>
    <dgm:pt modelId="{2304D90E-9C2F-410E-AFFF-2C057D20EA7C}" type="pres">
      <dgm:prSet presAssocID="{93BCE187-0A6A-4CFF-B52B-AB2B7D12592F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6406A4D-3553-41C9-AF21-94B153D08887}" type="pres">
      <dgm:prSet presAssocID="{93BCE187-0A6A-4CFF-B52B-AB2B7D12592F}" presName="hierChild3" presStyleCnt="0"/>
      <dgm:spPr/>
      <dgm:t>
        <a:bodyPr/>
        <a:lstStyle/>
        <a:p>
          <a:endParaRPr lang="fr-FR"/>
        </a:p>
      </dgm:t>
    </dgm:pt>
    <dgm:pt modelId="{649140F9-01BD-4CAF-9B30-DC270163E3D2}" type="pres">
      <dgm:prSet presAssocID="{092B2C48-9F33-4A86-84FF-1CBCF2169521}" presName="Name17" presStyleLbl="parChTrans1D3" presStyleIdx="0" presStyleCnt="4"/>
      <dgm:spPr/>
      <dgm:t>
        <a:bodyPr/>
        <a:lstStyle/>
        <a:p>
          <a:endParaRPr lang="fr-FR"/>
        </a:p>
      </dgm:t>
    </dgm:pt>
    <dgm:pt modelId="{91F58635-E6C7-49D7-AB8F-F12A9D87F6E4}" type="pres">
      <dgm:prSet presAssocID="{AB074CAC-314D-4896-B717-BFE903ED312F}" presName="hierRoot3" presStyleCnt="0"/>
      <dgm:spPr/>
      <dgm:t>
        <a:bodyPr/>
        <a:lstStyle/>
        <a:p>
          <a:endParaRPr lang="fr-FR"/>
        </a:p>
      </dgm:t>
    </dgm:pt>
    <dgm:pt modelId="{DF791C88-981F-4544-A862-43F27753DF3E}" type="pres">
      <dgm:prSet presAssocID="{AB074CAC-314D-4896-B717-BFE903ED312F}" presName="composite3" presStyleCnt="0"/>
      <dgm:spPr/>
      <dgm:t>
        <a:bodyPr/>
        <a:lstStyle/>
        <a:p>
          <a:endParaRPr lang="fr-FR"/>
        </a:p>
      </dgm:t>
    </dgm:pt>
    <dgm:pt modelId="{6604D63E-D286-445B-B0C5-3C9FD1F528A4}" type="pres">
      <dgm:prSet presAssocID="{AB074CAC-314D-4896-B717-BFE903ED312F}" presName="background3" presStyleLbl="node3" presStyleIdx="0" presStyleCnt="4"/>
      <dgm:spPr/>
      <dgm:t>
        <a:bodyPr/>
        <a:lstStyle/>
        <a:p>
          <a:endParaRPr lang="fr-FR"/>
        </a:p>
      </dgm:t>
    </dgm:pt>
    <dgm:pt modelId="{E86760C8-7F2F-445F-81D7-91B4C57181B2}" type="pres">
      <dgm:prSet presAssocID="{AB074CAC-314D-4896-B717-BFE903ED312F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58F87D3-54AE-4932-A512-870E7003552F}" type="pres">
      <dgm:prSet presAssocID="{AB074CAC-314D-4896-B717-BFE903ED312F}" presName="hierChild4" presStyleCnt="0"/>
      <dgm:spPr/>
      <dgm:t>
        <a:bodyPr/>
        <a:lstStyle/>
        <a:p>
          <a:endParaRPr lang="fr-FR"/>
        </a:p>
      </dgm:t>
    </dgm:pt>
    <dgm:pt modelId="{33A4D991-2B04-413D-B792-89CACAACA3C0}" type="pres">
      <dgm:prSet presAssocID="{7864A968-9C58-4700-AB4A-8B117C50125C}" presName="Name23" presStyleLbl="parChTrans1D4" presStyleIdx="0" presStyleCnt="5"/>
      <dgm:spPr/>
      <dgm:t>
        <a:bodyPr/>
        <a:lstStyle/>
        <a:p>
          <a:endParaRPr lang="fr-FR"/>
        </a:p>
      </dgm:t>
    </dgm:pt>
    <dgm:pt modelId="{5F651337-80D9-4D42-B7CF-CDD663D8189B}" type="pres">
      <dgm:prSet presAssocID="{C7F8BE53-D0E3-42E0-ADAD-8FF658AA340A}" presName="hierRoot4" presStyleCnt="0"/>
      <dgm:spPr/>
      <dgm:t>
        <a:bodyPr/>
        <a:lstStyle/>
        <a:p>
          <a:endParaRPr lang="fr-FR"/>
        </a:p>
      </dgm:t>
    </dgm:pt>
    <dgm:pt modelId="{24AC02D9-D66D-4414-9791-BAA853588450}" type="pres">
      <dgm:prSet presAssocID="{C7F8BE53-D0E3-42E0-ADAD-8FF658AA340A}" presName="composite4" presStyleCnt="0"/>
      <dgm:spPr/>
      <dgm:t>
        <a:bodyPr/>
        <a:lstStyle/>
        <a:p>
          <a:endParaRPr lang="fr-FR"/>
        </a:p>
      </dgm:t>
    </dgm:pt>
    <dgm:pt modelId="{3CE5778D-7E0B-494F-A4F1-DAFDD57BB558}" type="pres">
      <dgm:prSet presAssocID="{C7F8BE53-D0E3-42E0-ADAD-8FF658AA340A}" presName="background4" presStyleLbl="node4" presStyleIdx="0" presStyleCnt="5"/>
      <dgm:spPr/>
      <dgm:t>
        <a:bodyPr/>
        <a:lstStyle/>
        <a:p>
          <a:endParaRPr lang="fr-FR"/>
        </a:p>
      </dgm:t>
    </dgm:pt>
    <dgm:pt modelId="{4BDC323E-F5FC-4A98-BC13-4A79F138CBA5}" type="pres">
      <dgm:prSet presAssocID="{C7F8BE53-D0E3-42E0-ADAD-8FF658AA340A}" presName="text4" presStyleLbl="fgAcc4" presStyleIdx="0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D9131B3-B8C6-45FB-A103-81F0CDDE9662}" type="pres">
      <dgm:prSet presAssocID="{C7F8BE53-D0E3-42E0-ADAD-8FF658AA340A}" presName="hierChild5" presStyleCnt="0"/>
      <dgm:spPr/>
      <dgm:t>
        <a:bodyPr/>
        <a:lstStyle/>
        <a:p>
          <a:endParaRPr lang="fr-FR"/>
        </a:p>
      </dgm:t>
    </dgm:pt>
    <dgm:pt modelId="{A30B3F2E-4018-49F0-A501-601DA63FF5CA}" type="pres">
      <dgm:prSet presAssocID="{7F1CA444-629B-46F4-8BCD-2B0D5FA39C8E}" presName="Name17" presStyleLbl="parChTrans1D3" presStyleIdx="1" presStyleCnt="4"/>
      <dgm:spPr/>
      <dgm:t>
        <a:bodyPr/>
        <a:lstStyle/>
        <a:p>
          <a:endParaRPr lang="fr-FR"/>
        </a:p>
      </dgm:t>
    </dgm:pt>
    <dgm:pt modelId="{CC513C38-FFD4-4CE2-AD32-72800B1197D3}" type="pres">
      <dgm:prSet presAssocID="{539C99A9-8972-449A-B572-BD1CAECBAF39}" presName="hierRoot3" presStyleCnt="0"/>
      <dgm:spPr/>
      <dgm:t>
        <a:bodyPr/>
        <a:lstStyle/>
        <a:p>
          <a:endParaRPr lang="fr-FR"/>
        </a:p>
      </dgm:t>
    </dgm:pt>
    <dgm:pt modelId="{53934BAF-44CA-4DA8-956E-DC49774BD775}" type="pres">
      <dgm:prSet presAssocID="{539C99A9-8972-449A-B572-BD1CAECBAF39}" presName="composite3" presStyleCnt="0"/>
      <dgm:spPr/>
      <dgm:t>
        <a:bodyPr/>
        <a:lstStyle/>
        <a:p>
          <a:endParaRPr lang="fr-FR"/>
        </a:p>
      </dgm:t>
    </dgm:pt>
    <dgm:pt modelId="{3B56AFE5-4D47-411D-B653-4DEC065AAFDF}" type="pres">
      <dgm:prSet presAssocID="{539C99A9-8972-449A-B572-BD1CAECBAF39}" presName="background3" presStyleLbl="node3" presStyleIdx="1" presStyleCnt="4"/>
      <dgm:spPr/>
      <dgm:t>
        <a:bodyPr/>
        <a:lstStyle/>
        <a:p>
          <a:endParaRPr lang="fr-FR"/>
        </a:p>
      </dgm:t>
    </dgm:pt>
    <dgm:pt modelId="{3053A48B-F16B-4ED9-8F22-DA52265D7E03}" type="pres">
      <dgm:prSet presAssocID="{539C99A9-8972-449A-B572-BD1CAECBAF39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E8E8A31-512F-4509-9C9E-A9ACBC6C21B4}" type="pres">
      <dgm:prSet presAssocID="{539C99A9-8972-449A-B572-BD1CAECBAF39}" presName="hierChild4" presStyleCnt="0"/>
      <dgm:spPr/>
      <dgm:t>
        <a:bodyPr/>
        <a:lstStyle/>
        <a:p>
          <a:endParaRPr lang="fr-FR"/>
        </a:p>
      </dgm:t>
    </dgm:pt>
    <dgm:pt modelId="{BEC68D3F-E177-4EA8-978E-53F9510008AD}" type="pres">
      <dgm:prSet presAssocID="{236C7067-21EE-4C03-A423-3F24F7CA4732}" presName="Name23" presStyleLbl="parChTrans1D4" presStyleIdx="1" presStyleCnt="5"/>
      <dgm:spPr/>
      <dgm:t>
        <a:bodyPr/>
        <a:lstStyle/>
        <a:p>
          <a:endParaRPr lang="fr-FR"/>
        </a:p>
      </dgm:t>
    </dgm:pt>
    <dgm:pt modelId="{B98E2BED-B5DA-4705-9D86-ABC6E4E041D4}" type="pres">
      <dgm:prSet presAssocID="{63E8EBAA-BACD-46D4-9BB2-0F8E5EF888D5}" presName="hierRoot4" presStyleCnt="0"/>
      <dgm:spPr/>
      <dgm:t>
        <a:bodyPr/>
        <a:lstStyle/>
        <a:p>
          <a:endParaRPr lang="fr-FR"/>
        </a:p>
      </dgm:t>
    </dgm:pt>
    <dgm:pt modelId="{A19DD6E8-3DCC-467E-B47A-B12C9A532069}" type="pres">
      <dgm:prSet presAssocID="{63E8EBAA-BACD-46D4-9BB2-0F8E5EF888D5}" presName="composite4" presStyleCnt="0"/>
      <dgm:spPr/>
      <dgm:t>
        <a:bodyPr/>
        <a:lstStyle/>
        <a:p>
          <a:endParaRPr lang="fr-FR"/>
        </a:p>
      </dgm:t>
    </dgm:pt>
    <dgm:pt modelId="{10FBFE24-1C26-4CCD-B006-A868E7B6215B}" type="pres">
      <dgm:prSet presAssocID="{63E8EBAA-BACD-46D4-9BB2-0F8E5EF888D5}" presName="background4" presStyleLbl="node4" presStyleIdx="1" presStyleCnt="5"/>
      <dgm:spPr/>
      <dgm:t>
        <a:bodyPr/>
        <a:lstStyle/>
        <a:p>
          <a:endParaRPr lang="fr-FR"/>
        </a:p>
      </dgm:t>
    </dgm:pt>
    <dgm:pt modelId="{0BA8806C-845F-48CF-9F81-735270140F71}" type="pres">
      <dgm:prSet presAssocID="{63E8EBAA-BACD-46D4-9BB2-0F8E5EF888D5}" presName="text4" presStyleLbl="fgAcc4" presStyleIdx="1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A28A700-754E-42F4-8180-228D07EA8510}" type="pres">
      <dgm:prSet presAssocID="{63E8EBAA-BACD-46D4-9BB2-0F8E5EF888D5}" presName="hierChild5" presStyleCnt="0"/>
      <dgm:spPr/>
      <dgm:t>
        <a:bodyPr/>
        <a:lstStyle/>
        <a:p>
          <a:endParaRPr lang="fr-FR"/>
        </a:p>
      </dgm:t>
    </dgm:pt>
    <dgm:pt modelId="{60F6193D-CCC8-4820-9778-70F5BFC031D4}" type="pres">
      <dgm:prSet presAssocID="{D035C628-B343-4B59-B694-B8C3C01ED7A9}" presName="Name17" presStyleLbl="parChTrans1D3" presStyleIdx="2" presStyleCnt="4"/>
      <dgm:spPr/>
      <dgm:t>
        <a:bodyPr/>
        <a:lstStyle/>
        <a:p>
          <a:endParaRPr lang="fr-FR"/>
        </a:p>
      </dgm:t>
    </dgm:pt>
    <dgm:pt modelId="{C1493BCF-647D-4598-BD18-A2D39EDA4206}" type="pres">
      <dgm:prSet presAssocID="{E53BA6A4-3454-43F3-A00A-329CFBE82542}" presName="hierRoot3" presStyleCnt="0"/>
      <dgm:spPr/>
      <dgm:t>
        <a:bodyPr/>
        <a:lstStyle/>
        <a:p>
          <a:endParaRPr lang="fr-FR"/>
        </a:p>
      </dgm:t>
    </dgm:pt>
    <dgm:pt modelId="{B6A7929F-A91F-4D84-8528-ECD2AC5C331F}" type="pres">
      <dgm:prSet presAssocID="{E53BA6A4-3454-43F3-A00A-329CFBE82542}" presName="composite3" presStyleCnt="0"/>
      <dgm:spPr/>
      <dgm:t>
        <a:bodyPr/>
        <a:lstStyle/>
        <a:p>
          <a:endParaRPr lang="fr-FR"/>
        </a:p>
      </dgm:t>
    </dgm:pt>
    <dgm:pt modelId="{4DA409F1-EC32-469F-B69D-8E47FA72444C}" type="pres">
      <dgm:prSet presAssocID="{E53BA6A4-3454-43F3-A00A-329CFBE82542}" presName="background3" presStyleLbl="node3" presStyleIdx="2" presStyleCnt="4"/>
      <dgm:spPr/>
      <dgm:t>
        <a:bodyPr/>
        <a:lstStyle/>
        <a:p>
          <a:endParaRPr lang="fr-FR"/>
        </a:p>
      </dgm:t>
    </dgm:pt>
    <dgm:pt modelId="{E9FEF765-EC56-4BEA-B15F-8A2E7A6CE74F}" type="pres">
      <dgm:prSet presAssocID="{E53BA6A4-3454-43F3-A00A-329CFBE82542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A8C8B3D-2740-4691-956F-1C9317AE080B}" type="pres">
      <dgm:prSet presAssocID="{E53BA6A4-3454-43F3-A00A-329CFBE82542}" presName="hierChild4" presStyleCnt="0"/>
      <dgm:spPr/>
      <dgm:t>
        <a:bodyPr/>
        <a:lstStyle/>
        <a:p>
          <a:endParaRPr lang="fr-FR"/>
        </a:p>
      </dgm:t>
    </dgm:pt>
    <dgm:pt modelId="{F98B07D5-11AB-4362-985D-1EC770AFF9F2}" type="pres">
      <dgm:prSet presAssocID="{094C0AA9-A731-4E22-A660-D758CB9C37B2}" presName="Name23" presStyleLbl="parChTrans1D4" presStyleIdx="2" presStyleCnt="5"/>
      <dgm:spPr/>
      <dgm:t>
        <a:bodyPr/>
        <a:lstStyle/>
        <a:p>
          <a:endParaRPr lang="fr-FR"/>
        </a:p>
      </dgm:t>
    </dgm:pt>
    <dgm:pt modelId="{0174FEE8-395E-4181-B6B6-9721EA3C592F}" type="pres">
      <dgm:prSet presAssocID="{26CB1625-1C35-4D09-AAC6-D6958EE50F72}" presName="hierRoot4" presStyleCnt="0"/>
      <dgm:spPr/>
      <dgm:t>
        <a:bodyPr/>
        <a:lstStyle/>
        <a:p>
          <a:endParaRPr lang="fr-FR"/>
        </a:p>
      </dgm:t>
    </dgm:pt>
    <dgm:pt modelId="{FFEFD55B-868E-4221-AB42-81DEADF129E6}" type="pres">
      <dgm:prSet presAssocID="{26CB1625-1C35-4D09-AAC6-D6958EE50F72}" presName="composite4" presStyleCnt="0"/>
      <dgm:spPr/>
      <dgm:t>
        <a:bodyPr/>
        <a:lstStyle/>
        <a:p>
          <a:endParaRPr lang="fr-FR"/>
        </a:p>
      </dgm:t>
    </dgm:pt>
    <dgm:pt modelId="{596BEAC4-82AF-45CD-AE70-3D9EA6D5832F}" type="pres">
      <dgm:prSet presAssocID="{26CB1625-1C35-4D09-AAC6-D6958EE50F72}" presName="background4" presStyleLbl="node4" presStyleIdx="2" presStyleCnt="5"/>
      <dgm:spPr/>
      <dgm:t>
        <a:bodyPr/>
        <a:lstStyle/>
        <a:p>
          <a:endParaRPr lang="fr-FR"/>
        </a:p>
      </dgm:t>
    </dgm:pt>
    <dgm:pt modelId="{F0D5626F-F300-4088-8F74-FD95B7E2AF08}" type="pres">
      <dgm:prSet presAssocID="{26CB1625-1C35-4D09-AAC6-D6958EE50F72}" presName="text4" presStyleLbl="fgAcc4" presStyleIdx="2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0E3E735-3C50-410C-8C1C-DBDA07E77281}" type="pres">
      <dgm:prSet presAssocID="{26CB1625-1C35-4D09-AAC6-D6958EE50F72}" presName="hierChild5" presStyleCnt="0"/>
      <dgm:spPr/>
      <dgm:t>
        <a:bodyPr/>
        <a:lstStyle/>
        <a:p>
          <a:endParaRPr lang="fr-FR"/>
        </a:p>
      </dgm:t>
    </dgm:pt>
    <dgm:pt modelId="{CD25C940-D0D5-4748-913B-3488F5FE3729}" type="pres">
      <dgm:prSet presAssocID="{604F4187-22AC-4EFA-852F-A9AA1BB15241}" presName="Name17" presStyleLbl="parChTrans1D3" presStyleIdx="3" presStyleCnt="4"/>
      <dgm:spPr/>
      <dgm:t>
        <a:bodyPr/>
        <a:lstStyle/>
        <a:p>
          <a:endParaRPr lang="fr-FR"/>
        </a:p>
      </dgm:t>
    </dgm:pt>
    <dgm:pt modelId="{4088CD6A-6C53-4F3F-984D-F8129A4F0EA5}" type="pres">
      <dgm:prSet presAssocID="{13F7B5B9-58C2-49CB-9C80-BD07146A0A5A}" presName="hierRoot3" presStyleCnt="0"/>
      <dgm:spPr/>
      <dgm:t>
        <a:bodyPr/>
        <a:lstStyle/>
        <a:p>
          <a:endParaRPr lang="fr-FR"/>
        </a:p>
      </dgm:t>
    </dgm:pt>
    <dgm:pt modelId="{15FFABEA-0243-44C8-9FC4-B3ADCFF7FA17}" type="pres">
      <dgm:prSet presAssocID="{13F7B5B9-58C2-49CB-9C80-BD07146A0A5A}" presName="composite3" presStyleCnt="0"/>
      <dgm:spPr/>
      <dgm:t>
        <a:bodyPr/>
        <a:lstStyle/>
        <a:p>
          <a:endParaRPr lang="fr-FR"/>
        </a:p>
      </dgm:t>
    </dgm:pt>
    <dgm:pt modelId="{AE4F8E12-2C3F-4E95-9C15-E1BF7552DE68}" type="pres">
      <dgm:prSet presAssocID="{13F7B5B9-58C2-49CB-9C80-BD07146A0A5A}" presName="background3" presStyleLbl="node3" presStyleIdx="3" presStyleCnt="4"/>
      <dgm:spPr/>
      <dgm:t>
        <a:bodyPr/>
        <a:lstStyle/>
        <a:p>
          <a:endParaRPr lang="fr-FR"/>
        </a:p>
      </dgm:t>
    </dgm:pt>
    <dgm:pt modelId="{0C07C1F3-1542-4EC5-B621-A0598189798C}" type="pres">
      <dgm:prSet presAssocID="{13F7B5B9-58C2-49CB-9C80-BD07146A0A5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4EE8C69-DC56-4FD2-9D0C-D49FB4A480CB}" type="pres">
      <dgm:prSet presAssocID="{13F7B5B9-58C2-49CB-9C80-BD07146A0A5A}" presName="hierChild4" presStyleCnt="0"/>
      <dgm:spPr/>
      <dgm:t>
        <a:bodyPr/>
        <a:lstStyle/>
        <a:p>
          <a:endParaRPr lang="fr-FR"/>
        </a:p>
      </dgm:t>
    </dgm:pt>
    <dgm:pt modelId="{4BD6CE94-9EF4-4F36-8942-095A5DA93879}" type="pres">
      <dgm:prSet presAssocID="{BF557D2C-79A6-471D-A36D-6DAB2032DC77}" presName="Name23" presStyleLbl="parChTrans1D4" presStyleIdx="3" presStyleCnt="5"/>
      <dgm:spPr/>
      <dgm:t>
        <a:bodyPr/>
        <a:lstStyle/>
        <a:p>
          <a:endParaRPr lang="fr-FR"/>
        </a:p>
      </dgm:t>
    </dgm:pt>
    <dgm:pt modelId="{4089FD6B-8140-4CE2-9F1B-4873C32A2E05}" type="pres">
      <dgm:prSet presAssocID="{852F616D-C690-4EC5-8829-CD168552E68D}" presName="hierRoot4" presStyleCnt="0"/>
      <dgm:spPr/>
      <dgm:t>
        <a:bodyPr/>
        <a:lstStyle/>
        <a:p>
          <a:endParaRPr lang="fr-FR"/>
        </a:p>
      </dgm:t>
    </dgm:pt>
    <dgm:pt modelId="{EDAC2B53-1BB0-4172-9ECF-7943F6931E79}" type="pres">
      <dgm:prSet presAssocID="{852F616D-C690-4EC5-8829-CD168552E68D}" presName="composite4" presStyleCnt="0"/>
      <dgm:spPr/>
      <dgm:t>
        <a:bodyPr/>
        <a:lstStyle/>
        <a:p>
          <a:endParaRPr lang="fr-FR"/>
        </a:p>
      </dgm:t>
    </dgm:pt>
    <dgm:pt modelId="{9318A5B7-1439-4983-AE08-9B6C7F0B465A}" type="pres">
      <dgm:prSet presAssocID="{852F616D-C690-4EC5-8829-CD168552E68D}" presName="background4" presStyleLbl="node4" presStyleIdx="3" presStyleCnt="5"/>
      <dgm:spPr/>
      <dgm:t>
        <a:bodyPr/>
        <a:lstStyle/>
        <a:p>
          <a:endParaRPr lang="fr-FR"/>
        </a:p>
      </dgm:t>
    </dgm:pt>
    <dgm:pt modelId="{BD1AB12B-393C-40D2-963A-43F460A18955}" type="pres">
      <dgm:prSet presAssocID="{852F616D-C690-4EC5-8829-CD168552E68D}" presName="text4" presStyleLbl="fgAcc4" presStyleIdx="3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B7A16C7-B5E5-48E0-A0F1-0D9A5D7B3A86}" type="pres">
      <dgm:prSet presAssocID="{852F616D-C690-4EC5-8829-CD168552E68D}" presName="hierChild5" presStyleCnt="0"/>
      <dgm:spPr/>
      <dgm:t>
        <a:bodyPr/>
        <a:lstStyle/>
        <a:p>
          <a:endParaRPr lang="fr-FR"/>
        </a:p>
      </dgm:t>
    </dgm:pt>
    <dgm:pt modelId="{5788169A-7302-47D3-A737-9E0EDAD9A8DB}" type="pres">
      <dgm:prSet presAssocID="{EE34472E-C3C8-4225-9C45-192C2C42523D}" presName="Name23" presStyleLbl="parChTrans1D4" presStyleIdx="4" presStyleCnt="5"/>
      <dgm:spPr/>
      <dgm:t>
        <a:bodyPr/>
        <a:lstStyle/>
        <a:p>
          <a:endParaRPr lang="fr-FR"/>
        </a:p>
      </dgm:t>
    </dgm:pt>
    <dgm:pt modelId="{A39D6220-0BCA-4964-B3AE-1AA1A574C656}" type="pres">
      <dgm:prSet presAssocID="{FE28534C-362D-4EEB-9774-4D267B49EA49}" presName="hierRoot4" presStyleCnt="0"/>
      <dgm:spPr/>
      <dgm:t>
        <a:bodyPr/>
        <a:lstStyle/>
        <a:p>
          <a:endParaRPr lang="fr-FR"/>
        </a:p>
      </dgm:t>
    </dgm:pt>
    <dgm:pt modelId="{2D0C0DEA-F882-4C9A-A416-E1FC994DD50B}" type="pres">
      <dgm:prSet presAssocID="{FE28534C-362D-4EEB-9774-4D267B49EA49}" presName="composite4" presStyleCnt="0"/>
      <dgm:spPr/>
      <dgm:t>
        <a:bodyPr/>
        <a:lstStyle/>
        <a:p>
          <a:endParaRPr lang="fr-FR"/>
        </a:p>
      </dgm:t>
    </dgm:pt>
    <dgm:pt modelId="{1C5BA2F7-3381-4613-8D24-2B2D497E253A}" type="pres">
      <dgm:prSet presAssocID="{FE28534C-362D-4EEB-9774-4D267B49EA49}" presName="background4" presStyleLbl="node4" presStyleIdx="4" presStyleCnt="5"/>
      <dgm:spPr/>
      <dgm:t>
        <a:bodyPr/>
        <a:lstStyle/>
        <a:p>
          <a:endParaRPr lang="fr-FR"/>
        </a:p>
      </dgm:t>
    </dgm:pt>
    <dgm:pt modelId="{AB07668F-2B73-4DF7-8F68-6A301BCE8183}" type="pres">
      <dgm:prSet presAssocID="{FE28534C-362D-4EEB-9774-4D267B49EA49}" presName="text4" presStyleLbl="fgAcc4" presStyleIdx="4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E20C34A-3771-4D38-BAA0-24E9F071F146}" type="pres">
      <dgm:prSet presAssocID="{FE28534C-362D-4EEB-9774-4D267B49EA49}" presName="hierChild5" presStyleCnt="0"/>
      <dgm:spPr/>
      <dgm:t>
        <a:bodyPr/>
        <a:lstStyle/>
        <a:p>
          <a:endParaRPr lang="fr-FR"/>
        </a:p>
      </dgm:t>
    </dgm:pt>
  </dgm:ptLst>
  <dgm:cxnLst>
    <dgm:cxn modelId="{CA4630FF-9B89-4F8F-86AF-5953A200518F}" type="presOf" srcId="{FE28534C-362D-4EEB-9774-4D267B49EA49}" destId="{AB07668F-2B73-4DF7-8F68-6A301BCE8183}" srcOrd="0" destOrd="0" presId="urn:microsoft.com/office/officeart/2005/8/layout/hierarchy1"/>
    <dgm:cxn modelId="{24395B7E-9029-4FA8-B98E-20133CD052F8}" type="presOf" srcId="{7864A968-9C58-4700-AB4A-8B117C50125C}" destId="{33A4D991-2B04-413D-B792-89CACAACA3C0}" srcOrd="0" destOrd="0" presId="urn:microsoft.com/office/officeart/2005/8/layout/hierarchy1"/>
    <dgm:cxn modelId="{8476E7EA-A367-48DD-8E09-3889A34351D4}" srcId="{E53BA6A4-3454-43F3-A00A-329CFBE82542}" destId="{26CB1625-1C35-4D09-AAC6-D6958EE50F72}" srcOrd="0" destOrd="0" parTransId="{094C0AA9-A731-4E22-A660-D758CB9C37B2}" sibTransId="{859FCD29-1A5D-4696-BA8A-019E15CF0E3D}"/>
    <dgm:cxn modelId="{1E3CF887-7EEC-4373-A874-6291C225C45D}" type="presOf" srcId="{C7F8BE53-D0E3-42E0-ADAD-8FF658AA340A}" destId="{4BDC323E-F5FC-4A98-BC13-4A79F138CBA5}" srcOrd="0" destOrd="0" presId="urn:microsoft.com/office/officeart/2005/8/layout/hierarchy1"/>
    <dgm:cxn modelId="{932FF9C6-83DA-4102-B370-B2A9695557C8}" type="presOf" srcId="{236C7067-21EE-4C03-A423-3F24F7CA4732}" destId="{BEC68D3F-E177-4EA8-978E-53F9510008AD}" srcOrd="0" destOrd="0" presId="urn:microsoft.com/office/officeart/2005/8/layout/hierarchy1"/>
    <dgm:cxn modelId="{9B196392-FBE6-47C9-8CA1-AE39F0131C9F}" type="presOf" srcId="{BF557D2C-79A6-471D-A36D-6DAB2032DC77}" destId="{4BD6CE94-9EF4-4F36-8942-095A5DA93879}" srcOrd="0" destOrd="0" presId="urn:microsoft.com/office/officeart/2005/8/layout/hierarchy1"/>
    <dgm:cxn modelId="{8010C8BC-67B0-4DEC-A789-516754EB2880}" type="presOf" srcId="{604F4187-22AC-4EFA-852F-A9AA1BB15241}" destId="{CD25C940-D0D5-4748-913B-3488F5FE3729}" srcOrd="0" destOrd="0" presId="urn:microsoft.com/office/officeart/2005/8/layout/hierarchy1"/>
    <dgm:cxn modelId="{6EF9B1DA-9F08-4C9C-9515-FB6E416059FE}" type="presOf" srcId="{93BCE187-0A6A-4CFF-B52B-AB2B7D12592F}" destId="{2304D90E-9C2F-410E-AFFF-2C057D20EA7C}" srcOrd="0" destOrd="0" presId="urn:microsoft.com/office/officeart/2005/8/layout/hierarchy1"/>
    <dgm:cxn modelId="{8A6F7E99-31D2-41C3-B7AE-C8774DA4EBDA}" type="presOf" srcId="{094C0AA9-A731-4E22-A660-D758CB9C37B2}" destId="{F98B07D5-11AB-4362-985D-1EC770AFF9F2}" srcOrd="0" destOrd="0" presId="urn:microsoft.com/office/officeart/2005/8/layout/hierarchy1"/>
    <dgm:cxn modelId="{D63105E4-FFAC-457A-B11E-FF8323D622D7}" srcId="{AB074CAC-314D-4896-B717-BFE903ED312F}" destId="{C7F8BE53-D0E3-42E0-ADAD-8FF658AA340A}" srcOrd="0" destOrd="0" parTransId="{7864A968-9C58-4700-AB4A-8B117C50125C}" sibTransId="{0F87AFA7-5B79-45B8-A398-8248FBF95934}"/>
    <dgm:cxn modelId="{C80B922A-DDAF-4D4E-A3D9-1ABB602073EB}" type="presOf" srcId="{63E8EBAA-BACD-46D4-9BB2-0F8E5EF888D5}" destId="{0BA8806C-845F-48CF-9F81-735270140F71}" srcOrd="0" destOrd="0" presId="urn:microsoft.com/office/officeart/2005/8/layout/hierarchy1"/>
    <dgm:cxn modelId="{04CAAEB1-0C93-4A75-9C79-050FDC8220AF}" type="presOf" srcId="{539C99A9-8972-449A-B572-BD1CAECBAF39}" destId="{3053A48B-F16B-4ED9-8F22-DA52265D7E03}" srcOrd="0" destOrd="0" presId="urn:microsoft.com/office/officeart/2005/8/layout/hierarchy1"/>
    <dgm:cxn modelId="{98A31106-4258-4966-922F-864A8350B22B}" srcId="{BE9EF344-9160-4514-BFFC-DEA7F41FC6EB}" destId="{93BCE187-0A6A-4CFF-B52B-AB2B7D12592F}" srcOrd="0" destOrd="0" parTransId="{AE09D319-E637-4F8B-A07A-5180754119EB}" sibTransId="{488BD614-A5F0-4CC4-B2BB-B2FB26CED7CB}"/>
    <dgm:cxn modelId="{275DB901-4AD0-4CF9-93CB-BB1FB500E474}" type="presOf" srcId="{AB074CAC-314D-4896-B717-BFE903ED312F}" destId="{E86760C8-7F2F-445F-81D7-91B4C57181B2}" srcOrd="0" destOrd="0" presId="urn:microsoft.com/office/officeart/2005/8/layout/hierarchy1"/>
    <dgm:cxn modelId="{4DFB53EB-420C-44B8-8F84-F98C55B1D4D0}" type="presOf" srcId="{BE9EF344-9160-4514-BFFC-DEA7F41FC6EB}" destId="{0FAE641A-39A9-4699-99C2-FB4B1DBB34B6}" srcOrd="0" destOrd="0" presId="urn:microsoft.com/office/officeart/2005/8/layout/hierarchy1"/>
    <dgm:cxn modelId="{D596C782-9AD0-414A-8F70-01C12F67D62D}" type="presOf" srcId="{852F616D-C690-4EC5-8829-CD168552E68D}" destId="{BD1AB12B-393C-40D2-963A-43F460A18955}" srcOrd="0" destOrd="0" presId="urn:microsoft.com/office/officeart/2005/8/layout/hierarchy1"/>
    <dgm:cxn modelId="{76EF8F94-3DB3-49E6-A2BF-5A78EF65B08E}" type="presOf" srcId="{092B2C48-9F33-4A86-84FF-1CBCF2169521}" destId="{649140F9-01BD-4CAF-9B30-DC270163E3D2}" srcOrd="0" destOrd="0" presId="urn:microsoft.com/office/officeart/2005/8/layout/hierarchy1"/>
    <dgm:cxn modelId="{332804E5-29BD-4895-BA39-3E616B01379E}" srcId="{13F7B5B9-58C2-49CB-9C80-BD07146A0A5A}" destId="{FE28534C-362D-4EEB-9774-4D267B49EA49}" srcOrd="1" destOrd="0" parTransId="{EE34472E-C3C8-4225-9C45-192C2C42523D}" sibTransId="{C64C4696-BE64-4B1F-86D6-2A9A64E25728}"/>
    <dgm:cxn modelId="{3D5183A0-8BBB-48B9-8D8E-5549C69A186A}" srcId="{93BCE187-0A6A-4CFF-B52B-AB2B7D12592F}" destId="{E53BA6A4-3454-43F3-A00A-329CFBE82542}" srcOrd="2" destOrd="0" parTransId="{D035C628-B343-4B59-B694-B8C3C01ED7A9}" sibTransId="{59C0F22E-114D-4619-82A9-64C25173760D}"/>
    <dgm:cxn modelId="{5363DCCF-C42D-469C-93D8-A47195C64DE1}" srcId="{539C99A9-8972-449A-B572-BD1CAECBAF39}" destId="{63E8EBAA-BACD-46D4-9BB2-0F8E5EF888D5}" srcOrd="0" destOrd="0" parTransId="{236C7067-21EE-4C03-A423-3F24F7CA4732}" sibTransId="{3752A892-011B-4C8C-BEC0-1374228139BA}"/>
    <dgm:cxn modelId="{65413977-ED28-403D-9191-BBD86CD7B4D1}" srcId="{13F7B5B9-58C2-49CB-9C80-BD07146A0A5A}" destId="{852F616D-C690-4EC5-8829-CD168552E68D}" srcOrd="0" destOrd="0" parTransId="{BF557D2C-79A6-471D-A36D-6DAB2032DC77}" sibTransId="{3D974D1A-9498-4C2B-8BC8-CFC58FDBE938}"/>
    <dgm:cxn modelId="{46F9C7DE-B7E6-470D-9A5E-DB2662689208}" type="presOf" srcId="{13F7B5B9-58C2-49CB-9C80-BD07146A0A5A}" destId="{0C07C1F3-1542-4EC5-B621-A0598189798C}" srcOrd="0" destOrd="0" presId="urn:microsoft.com/office/officeart/2005/8/layout/hierarchy1"/>
    <dgm:cxn modelId="{FE18711C-CA63-4549-8F23-17FDB8FF50FE}" type="presOf" srcId="{EE34472E-C3C8-4225-9C45-192C2C42523D}" destId="{5788169A-7302-47D3-A737-9E0EDAD9A8DB}" srcOrd="0" destOrd="0" presId="urn:microsoft.com/office/officeart/2005/8/layout/hierarchy1"/>
    <dgm:cxn modelId="{1D790144-D991-4023-A7B5-EF3F32BD49D2}" srcId="{93BCE187-0A6A-4CFF-B52B-AB2B7D12592F}" destId="{539C99A9-8972-449A-B572-BD1CAECBAF39}" srcOrd="1" destOrd="0" parTransId="{7F1CA444-629B-46F4-8BCD-2B0D5FA39C8E}" sibTransId="{C1C20E86-E61F-4268-B80D-5F5754EC7505}"/>
    <dgm:cxn modelId="{286FE4BD-7762-476C-8334-290851E8338C}" type="presOf" srcId="{26CB1625-1C35-4D09-AAC6-D6958EE50F72}" destId="{F0D5626F-F300-4088-8F74-FD95B7E2AF08}" srcOrd="0" destOrd="0" presId="urn:microsoft.com/office/officeart/2005/8/layout/hierarchy1"/>
    <dgm:cxn modelId="{B2D8D100-F6BC-4E5D-B8BB-E5961E3DF8EA}" type="presOf" srcId="{D035C628-B343-4B59-B694-B8C3C01ED7A9}" destId="{60F6193D-CCC8-4820-9778-70F5BFC031D4}" srcOrd="0" destOrd="0" presId="urn:microsoft.com/office/officeart/2005/8/layout/hierarchy1"/>
    <dgm:cxn modelId="{B55C4094-24B1-4361-A919-A2589B9490A4}" srcId="{93BCE187-0A6A-4CFF-B52B-AB2B7D12592F}" destId="{AB074CAC-314D-4896-B717-BFE903ED312F}" srcOrd="0" destOrd="0" parTransId="{092B2C48-9F33-4A86-84FF-1CBCF2169521}" sibTransId="{FB88B847-B7DF-4278-8313-495D679C50E2}"/>
    <dgm:cxn modelId="{647622F6-150D-4277-953E-8E72A53A9A03}" type="presOf" srcId="{EE35A65D-DA78-46DB-AD80-2A33FAF6A861}" destId="{827479CB-0734-4F50-B3D9-70E0211B7A51}" srcOrd="0" destOrd="0" presId="urn:microsoft.com/office/officeart/2005/8/layout/hierarchy1"/>
    <dgm:cxn modelId="{DD874500-652C-442D-BF4D-7225F32B42B1}" type="presOf" srcId="{AE09D319-E637-4F8B-A07A-5180754119EB}" destId="{7E17B088-3151-4BAF-81C8-1D402CD9883E}" srcOrd="0" destOrd="0" presId="urn:microsoft.com/office/officeart/2005/8/layout/hierarchy1"/>
    <dgm:cxn modelId="{A46ABE95-7832-4CB8-A01A-4E278ED15CA6}" type="presOf" srcId="{E53BA6A4-3454-43F3-A00A-329CFBE82542}" destId="{E9FEF765-EC56-4BEA-B15F-8A2E7A6CE74F}" srcOrd="0" destOrd="0" presId="urn:microsoft.com/office/officeart/2005/8/layout/hierarchy1"/>
    <dgm:cxn modelId="{A39A0821-CEF0-47D5-91EF-999D9DD75BEB}" srcId="{EE35A65D-DA78-46DB-AD80-2A33FAF6A861}" destId="{BE9EF344-9160-4514-BFFC-DEA7F41FC6EB}" srcOrd="0" destOrd="0" parTransId="{87BEA3E8-72B6-4CA8-8C50-F453325210C5}" sibTransId="{2CD8E7CB-CDD5-4FAC-A596-F3CB9B36CD33}"/>
    <dgm:cxn modelId="{116E4A1B-6D36-4EC1-829F-D5C5735E826F}" type="presOf" srcId="{7F1CA444-629B-46F4-8BCD-2B0D5FA39C8E}" destId="{A30B3F2E-4018-49F0-A501-601DA63FF5CA}" srcOrd="0" destOrd="0" presId="urn:microsoft.com/office/officeart/2005/8/layout/hierarchy1"/>
    <dgm:cxn modelId="{69842678-6AE7-4766-839D-DB2A4A3EFAC7}" srcId="{93BCE187-0A6A-4CFF-B52B-AB2B7D12592F}" destId="{13F7B5B9-58C2-49CB-9C80-BD07146A0A5A}" srcOrd="3" destOrd="0" parTransId="{604F4187-22AC-4EFA-852F-A9AA1BB15241}" sibTransId="{62332ABD-433C-4C33-8502-48B54222739A}"/>
    <dgm:cxn modelId="{914B5FD0-CEBE-42FE-9319-56295C9C54D8}" type="presParOf" srcId="{827479CB-0734-4F50-B3D9-70E0211B7A51}" destId="{1E00DAD5-5408-4071-A47A-B6988F3B24F0}" srcOrd="0" destOrd="0" presId="urn:microsoft.com/office/officeart/2005/8/layout/hierarchy1"/>
    <dgm:cxn modelId="{81DEDAC7-7C8B-4F8D-970B-B85862C98E62}" type="presParOf" srcId="{1E00DAD5-5408-4071-A47A-B6988F3B24F0}" destId="{A7601FED-0C81-41D5-B248-CB6311BC17CF}" srcOrd="0" destOrd="0" presId="urn:microsoft.com/office/officeart/2005/8/layout/hierarchy1"/>
    <dgm:cxn modelId="{C4566CC1-2BE6-4676-AA02-A8AE4E8A42D5}" type="presParOf" srcId="{A7601FED-0C81-41D5-B248-CB6311BC17CF}" destId="{ACA51CB6-2597-47C5-90AD-3ED3721B68FF}" srcOrd="0" destOrd="0" presId="urn:microsoft.com/office/officeart/2005/8/layout/hierarchy1"/>
    <dgm:cxn modelId="{67278938-5F7A-4AB6-82F8-3489D9A39DE5}" type="presParOf" srcId="{A7601FED-0C81-41D5-B248-CB6311BC17CF}" destId="{0FAE641A-39A9-4699-99C2-FB4B1DBB34B6}" srcOrd="1" destOrd="0" presId="urn:microsoft.com/office/officeart/2005/8/layout/hierarchy1"/>
    <dgm:cxn modelId="{AF4C5EDF-88B2-4247-AFAD-E7E28E62664E}" type="presParOf" srcId="{1E00DAD5-5408-4071-A47A-B6988F3B24F0}" destId="{E2220863-6E81-4940-9D78-46973007A87E}" srcOrd="1" destOrd="0" presId="urn:microsoft.com/office/officeart/2005/8/layout/hierarchy1"/>
    <dgm:cxn modelId="{A6FC0409-4848-4C02-930B-DA25611873E7}" type="presParOf" srcId="{E2220863-6E81-4940-9D78-46973007A87E}" destId="{7E17B088-3151-4BAF-81C8-1D402CD9883E}" srcOrd="0" destOrd="0" presId="urn:microsoft.com/office/officeart/2005/8/layout/hierarchy1"/>
    <dgm:cxn modelId="{5B977636-FC40-4F74-9ED9-8D42C8AE2A2E}" type="presParOf" srcId="{E2220863-6E81-4940-9D78-46973007A87E}" destId="{1E73E56B-CC36-44CD-AB48-5D9AE33CAE78}" srcOrd="1" destOrd="0" presId="urn:microsoft.com/office/officeart/2005/8/layout/hierarchy1"/>
    <dgm:cxn modelId="{01CCDD4D-D686-4CF1-BE4D-1686090AFFA9}" type="presParOf" srcId="{1E73E56B-CC36-44CD-AB48-5D9AE33CAE78}" destId="{AF157A2C-8A4C-4521-90AB-5873B057DF81}" srcOrd="0" destOrd="0" presId="urn:microsoft.com/office/officeart/2005/8/layout/hierarchy1"/>
    <dgm:cxn modelId="{2914755B-9EA2-4F62-8059-D71415635034}" type="presParOf" srcId="{AF157A2C-8A4C-4521-90AB-5873B057DF81}" destId="{485FDC29-8806-462B-96FD-93DAC053C10B}" srcOrd="0" destOrd="0" presId="urn:microsoft.com/office/officeart/2005/8/layout/hierarchy1"/>
    <dgm:cxn modelId="{F1501FC4-DD4B-4B76-9530-4D853E774D58}" type="presParOf" srcId="{AF157A2C-8A4C-4521-90AB-5873B057DF81}" destId="{2304D90E-9C2F-410E-AFFF-2C057D20EA7C}" srcOrd="1" destOrd="0" presId="urn:microsoft.com/office/officeart/2005/8/layout/hierarchy1"/>
    <dgm:cxn modelId="{27243474-719B-4DB8-ACCD-C840A3C9FCAE}" type="presParOf" srcId="{1E73E56B-CC36-44CD-AB48-5D9AE33CAE78}" destId="{46406A4D-3553-41C9-AF21-94B153D08887}" srcOrd="1" destOrd="0" presId="urn:microsoft.com/office/officeart/2005/8/layout/hierarchy1"/>
    <dgm:cxn modelId="{40BDFEFF-582E-4D19-A621-AA0F417416B4}" type="presParOf" srcId="{46406A4D-3553-41C9-AF21-94B153D08887}" destId="{649140F9-01BD-4CAF-9B30-DC270163E3D2}" srcOrd="0" destOrd="0" presId="urn:microsoft.com/office/officeart/2005/8/layout/hierarchy1"/>
    <dgm:cxn modelId="{CDF21A80-6097-4E3D-B341-76E491BC5535}" type="presParOf" srcId="{46406A4D-3553-41C9-AF21-94B153D08887}" destId="{91F58635-E6C7-49D7-AB8F-F12A9D87F6E4}" srcOrd="1" destOrd="0" presId="urn:microsoft.com/office/officeart/2005/8/layout/hierarchy1"/>
    <dgm:cxn modelId="{FFA0E037-1263-4C48-A05B-8CDD9B50AB70}" type="presParOf" srcId="{91F58635-E6C7-49D7-AB8F-F12A9D87F6E4}" destId="{DF791C88-981F-4544-A862-43F27753DF3E}" srcOrd="0" destOrd="0" presId="urn:microsoft.com/office/officeart/2005/8/layout/hierarchy1"/>
    <dgm:cxn modelId="{034C524E-9D6A-4315-AE01-28D8DE7ADBBE}" type="presParOf" srcId="{DF791C88-981F-4544-A862-43F27753DF3E}" destId="{6604D63E-D286-445B-B0C5-3C9FD1F528A4}" srcOrd="0" destOrd="0" presId="urn:microsoft.com/office/officeart/2005/8/layout/hierarchy1"/>
    <dgm:cxn modelId="{B77F0E83-3C17-4D06-B478-3DFD2DF89A81}" type="presParOf" srcId="{DF791C88-981F-4544-A862-43F27753DF3E}" destId="{E86760C8-7F2F-445F-81D7-91B4C57181B2}" srcOrd="1" destOrd="0" presId="urn:microsoft.com/office/officeart/2005/8/layout/hierarchy1"/>
    <dgm:cxn modelId="{D3CD7FDC-48C5-48EB-A4C7-217A27FCB34C}" type="presParOf" srcId="{91F58635-E6C7-49D7-AB8F-F12A9D87F6E4}" destId="{B58F87D3-54AE-4932-A512-870E7003552F}" srcOrd="1" destOrd="0" presId="urn:microsoft.com/office/officeart/2005/8/layout/hierarchy1"/>
    <dgm:cxn modelId="{BDDBC620-EDCE-420E-909C-B3029910E028}" type="presParOf" srcId="{B58F87D3-54AE-4932-A512-870E7003552F}" destId="{33A4D991-2B04-413D-B792-89CACAACA3C0}" srcOrd="0" destOrd="0" presId="urn:microsoft.com/office/officeart/2005/8/layout/hierarchy1"/>
    <dgm:cxn modelId="{11BC9683-D88D-4BFA-8BBC-2FAFC74A3C96}" type="presParOf" srcId="{B58F87D3-54AE-4932-A512-870E7003552F}" destId="{5F651337-80D9-4D42-B7CF-CDD663D8189B}" srcOrd="1" destOrd="0" presId="urn:microsoft.com/office/officeart/2005/8/layout/hierarchy1"/>
    <dgm:cxn modelId="{D03C12BC-CC2E-4959-97BE-6113132A40FE}" type="presParOf" srcId="{5F651337-80D9-4D42-B7CF-CDD663D8189B}" destId="{24AC02D9-D66D-4414-9791-BAA853588450}" srcOrd="0" destOrd="0" presId="urn:microsoft.com/office/officeart/2005/8/layout/hierarchy1"/>
    <dgm:cxn modelId="{60DE30DB-DACC-44C2-871E-DB1F05D12988}" type="presParOf" srcId="{24AC02D9-D66D-4414-9791-BAA853588450}" destId="{3CE5778D-7E0B-494F-A4F1-DAFDD57BB558}" srcOrd="0" destOrd="0" presId="urn:microsoft.com/office/officeart/2005/8/layout/hierarchy1"/>
    <dgm:cxn modelId="{F2364A3D-E0C7-462A-A4BA-0207883835DB}" type="presParOf" srcId="{24AC02D9-D66D-4414-9791-BAA853588450}" destId="{4BDC323E-F5FC-4A98-BC13-4A79F138CBA5}" srcOrd="1" destOrd="0" presId="urn:microsoft.com/office/officeart/2005/8/layout/hierarchy1"/>
    <dgm:cxn modelId="{53CDD625-F92D-41A2-B814-7A9F41081928}" type="presParOf" srcId="{5F651337-80D9-4D42-B7CF-CDD663D8189B}" destId="{4D9131B3-B8C6-45FB-A103-81F0CDDE9662}" srcOrd="1" destOrd="0" presId="urn:microsoft.com/office/officeart/2005/8/layout/hierarchy1"/>
    <dgm:cxn modelId="{CAEDBC9E-4E71-450C-9872-D60AD3F3C5DF}" type="presParOf" srcId="{46406A4D-3553-41C9-AF21-94B153D08887}" destId="{A30B3F2E-4018-49F0-A501-601DA63FF5CA}" srcOrd="2" destOrd="0" presId="urn:microsoft.com/office/officeart/2005/8/layout/hierarchy1"/>
    <dgm:cxn modelId="{429E5AC9-5442-44B7-9139-0F809DB10BED}" type="presParOf" srcId="{46406A4D-3553-41C9-AF21-94B153D08887}" destId="{CC513C38-FFD4-4CE2-AD32-72800B1197D3}" srcOrd="3" destOrd="0" presId="urn:microsoft.com/office/officeart/2005/8/layout/hierarchy1"/>
    <dgm:cxn modelId="{A1FD7D1A-F831-4EC5-B6FE-5AD0AE665E5F}" type="presParOf" srcId="{CC513C38-FFD4-4CE2-AD32-72800B1197D3}" destId="{53934BAF-44CA-4DA8-956E-DC49774BD775}" srcOrd="0" destOrd="0" presId="urn:microsoft.com/office/officeart/2005/8/layout/hierarchy1"/>
    <dgm:cxn modelId="{DD286E8C-CC23-4FE4-87AF-6EC5855715D4}" type="presParOf" srcId="{53934BAF-44CA-4DA8-956E-DC49774BD775}" destId="{3B56AFE5-4D47-411D-B653-4DEC065AAFDF}" srcOrd="0" destOrd="0" presId="urn:microsoft.com/office/officeart/2005/8/layout/hierarchy1"/>
    <dgm:cxn modelId="{29390AA9-1367-40D4-8AAB-9C1EDBEDB1F0}" type="presParOf" srcId="{53934BAF-44CA-4DA8-956E-DC49774BD775}" destId="{3053A48B-F16B-4ED9-8F22-DA52265D7E03}" srcOrd="1" destOrd="0" presId="urn:microsoft.com/office/officeart/2005/8/layout/hierarchy1"/>
    <dgm:cxn modelId="{933530DF-D52F-48F8-A4C5-9E08C73103D1}" type="presParOf" srcId="{CC513C38-FFD4-4CE2-AD32-72800B1197D3}" destId="{FE8E8A31-512F-4509-9C9E-A9ACBC6C21B4}" srcOrd="1" destOrd="0" presId="urn:microsoft.com/office/officeart/2005/8/layout/hierarchy1"/>
    <dgm:cxn modelId="{F18CA577-A86F-482C-982F-22B0493EE44D}" type="presParOf" srcId="{FE8E8A31-512F-4509-9C9E-A9ACBC6C21B4}" destId="{BEC68D3F-E177-4EA8-978E-53F9510008AD}" srcOrd="0" destOrd="0" presId="urn:microsoft.com/office/officeart/2005/8/layout/hierarchy1"/>
    <dgm:cxn modelId="{2DE07B7B-BF7C-4246-957F-C461B0B4D4FA}" type="presParOf" srcId="{FE8E8A31-512F-4509-9C9E-A9ACBC6C21B4}" destId="{B98E2BED-B5DA-4705-9D86-ABC6E4E041D4}" srcOrd="1" destOrd="0" presId="urn:microsoft.com/office/officeart/2005/8/layout/hierarchy1"/>
    <dgm:cxn modelId="{1F277657-F841-4593-B563-F383BE712E82}" type="presParOf" srcId="{B98E2BED-B5DA-4705-9D86-ABC6E4E041D4}" destId="{A19DD6E8-3DCC-467E-B47A-B12C9A532069}" srcOrd="0" destOrd="0" presId="urn:microsoft.com/office/officeart/2005/8/layout/hierarchy1"/>
    <dgm:cxn modelId="{3D655F2A-86CE-4FBC-9CF5-426875CC2A0D}" type="presParOf" srcId="{A19DD6E8-3DCC-467E-B47A-B12C9A532069}" destId="{10FBFE24-1C26-4CCD-B006-A868E7B6215B}" srcOrd="0" destOrd="0" presId="urn:microsoft.com/office/officeart/2005/8/layout/hierarchy1"/>
    <dgm:cxn modelId="{985731FB-276D-41D6-A7CE-34027D43A437}" type="presParOf" srcId="{A19DD6E8-3DCC-467E-B47A-B12C9A532069}" destId="{0BA8806C-845F-48CF-9F81-735270140F71}" srcOrd="1" destOrd="0" presId="urn:microsoft.com/office/officeart/2005/8/layout/hierarchy1"/>
    <dgm:cxn modelId="{08D67D05-82FE-4916-8FEA-FDB26C8EC778}" type="presParOf" srcId="{B98E2BED-B5DA-4705-9D86-ABC6E4E041D4}" destId="{2A28A700-754E-42F4-8180-228D07EA8510}" srcOrd="1" destOrd="0" presId="urn:microsoft.com/office/officeart/2005/8/layout/hierarchy1"/>
    <dgm:cxn modelId="{AAB4D796-B309-411A-9580-E2440DB71580}" type="presParOf" srcId="{46406A4D-3553-41C9-AF21-94B153D08887}" destId="{60F6193D-CCC8-4820-9778-70F5BFC031D4}" srcOrd="4" destOrd="0" presId="urn:microsoft.com/office/officeart/2005/8/layout/hierarchy1"/>
    <dgm:cxn modelId="{2B7935BC-31F8-4E06-AC07-62812A6E1275}" type="presParOf" srcId="{46406A4D-3553-41C9-AF21-94B153D08887}" destId="{C1493BCF-647D-4598-BD18-A2D39EDA4206}" srcOrd="5" destOrd="0" presId="urn:microsoft.com/office/officeart/2005/8/layout/hierarchy1"/>
    <dgm:cxn modelId="{51D7557F-53C2-4871-AEC2-F39E78566C1C}" type="presParOf" srcId="{C1493BCF-647D-4598-BD18-A2D39EDA4206}" destId="{B6A7929F-A91F-4D84-8528-ECD2AC5C331F}" srcOrd="0" destOrd="0" presId="urn:microsoft.com/office/officeart/2005/8/layout/hierarchy1"/>
    <dgm:cxn modelId="{8B04FB2B-FE31-4B4F-B20A-EEE4A362DBB9}" type="presParOf" srcId="{B6A7929F-A91F-4D84-8528-ECD2AC5C331F}" destId="{4DA409F1-EC32-469F-B69D-8E47FA72444C}" srcOrd="0" destOrd="0" presId="urn:microsoft.com/office/officeart/2005/8/layout/hierarchy1"/>
    <dgm:cxn modelId="{D83111CF-F12D-4F6C-9AEC-175D65528CD1}" type="presParOf" srcId="{B6A7929F-A91F-4D84-8528-ECD2AC5C331F}" destId="{E9FEF765-EC56-4BEA-B15F-8A2E7A6CE74F}" srcOrd="1" destOrd="0" presId="urn:microsoft.com/office/officeart/2005/8/layout/hierarchy1"/>
    <dgm:cxn modelId="{FABBAD4F-B84B-4649-B009-0D33A37BE129}" type="presParOf" srcId="{C1493BCF-647D-4598-BD18-A2D39EDA4206}" destId="{8A8C8B3D-2740-4691-956F-1C9317AE080B}" srcOrd="1" destOrd="0" presId="urn:microsoft.com/office/officeart/2005/8/layout/hierarchy1"/>
    <dgm:cxn modelId="{5565FED4-9C62-49D2-8709-829FF618F606}" type="presParOf" srcId="{8A8C8B3D-2740-4691-956F-1C9317AE080B}" destId="{F98B07D5-11AB-4362-985D-1EC770AFF9F2}" srcOrd="0" destOrd="0" presId="urn:microsoft.com/office/officeart/2005/8/layout/hierarchy1"/>
    <dgm:cxn modelId="{5098888B-A6BE-4877-A5A6-69DAA177C657}" type="presParOf" srcId="{8A8C8B3D-2740-4691-956F-1C9317AE080B}" destId="{0174FEE8-395E-4181-B6B6-9721EA3C592F}" srcOrd="1" destOrd="0" presId="urn:microsoft.com/office/officeart/2005/8/layout/hierarchy1"/>
    <dgm:cxn modelId="{0AC79A32-40F6-438A-A1C9-7E62CF8BDFDD}" type="presParOf" srcId="{0174FEE8-395E-4181-B6B6-9721EA3C592F}" destId="{FFEFD55B-868E-4221-AB42-81DEADF129E6}" srcOrd="0" destOrd="0" presId="urn:microsoft.com/office/officeart/2005/8/layout/hierarchy1"/>
    <dgm:cxn modelId="{4B77B0B4-8BBC-4E8B-867F-A8435D61589F}" type="presParOf" srcId="{FFEFD55B-868E-4221-AB42-81DEADF129E6}" destId="{596BEAC4-82AF-45CD-AE70-3D9EA6D5832F}" srcOrd="0" destOrd="0" presId="urn:microsoft.com/office/officeart/2005/8/layout/hierarchy1"/>
    <dgm:cxn modelId="{A7FE23C9-FFB2-412F-9DAF-68EE48D1135C}" type="presParOf" srcId="{FFEFD55B-868E-4221-AB42-81DEADF129E6}" destId="{F0D5626F-F300-4088-8F74-FD95B7E2AF08}" srcOrd="1" destOrd="0" presId="urn:microsoft.com/office/officeart/2005/8/layout/hierarchy1"/>
    <dgm:cxn modelId="{29E649B7-6AFC-4AED-8D71-5A563D982E77}" type="presParOf" srcId="{0174FEE8-395E-4181-B6B6-9721EA3C592F}" destId="{50E3E735-3C50-410C-8C1C-DBDA07E77281}" srcOrd="1" destOrd="0" presId="urn:microsoft.com/office/officeart/2005/8/layout/hierarchy1"/>
    <dgm:cxn modelId="{6DC533CE-8B34-4A31-BC01-C43F6AF80269}" type="presParOf" srcId="{46406A4D-3553-41C9-AF21-94B153D08887}" destId="{CD25C940-D0D5-4748-913B-3488F5FE3729}" srcOrd="6" destOrd="0" presId="urn:microsoft.com/office/officeart/2005/8/layout/hierarchy1"/>
    <dgm:cxn modelId="{283844C7-4AFD-4942-BD5B-2E9CAD1F6D9D}" type="presParOf" srcId="{46406A4D-3553-41C9-AF21-94B153D08887}" destId="{4088CD6A-6C53-4F3F-984D-F8129A4F0EA5}" srcOrd="7" destOrd="0" presId="urn:microsoft.com/office/officeart/2005/8/layout/hierarchy1"/>
    <dgm:cxn modelId="{BB64BA2B-D727-4E96-B8DA-261283BAEED0}" type="presParOf" srcId="{4088CD6A-6C53-4F3F-984D-F8129A4F0EA5}" destId="{15FFABEA-0243-44C8-9FC4-B3ADCFF7FA17}" srcOrd="0" destOrd="0" presId="urn:microsoft.com/office/officeart/2005/8/layout/hierarchy1"/>
    <dgm:cxn modelId="{BF75E8D2-65AB-45D9-A540-93DBFB7F38E6}" type="presParOf" srcId="{15FFABEA-0243-44C8-9FC4-B3ADCFF7FA17}" destId="{AE4F8E12-2C3F-4E95-9C15-E1BF7552DE68}" srcOrd="0" destOrd="0" presId="urn:microsoft.com/office/officeart/2005/8/layout/hierarchy1"/>
    <dgm:cxn modelId="{A575E7AE-EAC4-4C07-915F-41566889867B}" type="presParOf" srcId="{15FFABEA-0243-44C8-9FC4-B3ADCFF7FA17}" destId="{0C07C1F3-1542-4EC5-B621-A0598189798C}" srcOrd="1" destOrd="0" presId="urn:microsoft.com/office/officeart/2005/8/layout/hierarchy1"/>
    <dgm:cxn modelId="{D1C6FD5D-4242-4987-B8FE-351F085A2C69}" type="presParOf" srcId="{4088CD6A-6C53-4F3F-984D-F8129A4F0EA5}" destId="{64EE8C69-DC56-4FD2-9D0C-D49FB4A480CB}" srcOrd="1" destOrd="0" presId="urn:microsoft.com/office/officeart/2005/8/layout/hierarchy1"/>
    <dgm:cxn modelId="{3C1D3887-20A3-4CDB-AFB8-678C9ABC27A6}" type="presParOf" srcId="{64EE8C69-DC56-4FD2-9D0C-D49FB4A480CB}" destId="{4BD6CE94-9EF4-4F36-8942-095A5DA93879}" srcOrd="0" destOrd="0" presId="urn:microsoft.com/office/officeart/2005/8/layout/hierarchy1"/>
    <dgm:cxn modelId="{D6D2627E-2BB2-4616-A3BE-B1B61C65F675}" type="presParOf" srcId="{64EE8C69-DC56-4FD2-9D0C-D49FB4A480CB}" destId="{4089FD6B-8140-4CE2-9F1B-4873C32A2E05}" srcOrd="1" destOrd="0" presId="urn:microsoft.com/office/officeart/2005/8/layout/hierarchy1"/>
    <dgm:cxn modelId="{A9BA7952-5D78-4F91-B1AE-26F9CCB19EAE}" type="presParOf" srcId="{4089FD6B-8140-4CE2-9F1B-4873C32A2E05}" destId="{EDAC2B53-1BB0-4172-9ECF-7943F6931E79}" srcOrd="0" destOrd="0" presId="urn:microsoft.com/office/officeart/2005/8/layout/hierarchy1"/>
    <dgm:cxn modelId="{9021C219-F416-4F8B-8867-1069F240DD7B}" type="presParOf" srcId="{EDAC2B53-1BB0-4172-9ECF-7943F6931E79}" destId="{9318A5B7-1439-4983-AE08-9B6C7F0B465A}" srcOrd="0" destOrd="0" presId="urn:microsoft.com/office/officeart/2005/8/layout/hierarchy1"/>
    <dgm:cxn modelId="{F300DEDE-B1C2-4E84-9C21-3A617BF530C8}" type="presParOf" srcId="{EDAC2B53-1BB0-4172-9ECF-7943F6931E79}" destId="{BD1AB12B-393C-40D2-963A-43F460A18955}" srcOrd="1" destOrd="0" presId="urn:microsoft.com/office/officeart/2005/8/layout/hierarchy1"/>
    <dgm:cxn modelId="{18B87C72-A5FB-4158-A158-C2930E0A3D6B}" type="presParOf" srcId="{4089FD6B-8140-4CE2-9F1B-4873C32A2E05}" destId="{0B7A16C7-B5E5-48E0-A0F1-0D9A5D7B3A86}" srcOrd="1" destOrd="0" presId="urn:microsoft.com/office/officeart/2005/8/layout/hierarchy1"/>
    <dgm:cxn modelId="{72AFB241-7EDE-4E89-A4DB-2B6D04E0C30C}" type="presParOf" srcId="{64EE8C69-DC56-4FD2-9D0C-D49FB4A480CB}" destId="{5788169A-7302-47D3-A737-9E0EDAD9A8DB}" srcOrd="2" destOrd="0" presId="urn:microsoft.com/office/officeart/2005/8/layout/hierarchy1"/>
    <dgm:cxn modelId="{ECF8F564-7FE8-4319-B632-2B133A4882A8}" type="presParOf" srcId="{64EE8C69-DC56-4FD2-9D0C-D49FB4A480CB}" destId="{A39D6220-0BCA-4964-B3AE-1AA1A574C656}" srcOrd="3" destOrd="0" presId="urn:microsoft.com/office/officeart/2005/8/layout/hierarchy1"/>
    <dgm:cxn modelId="{00EE09A2-2159-4D19-8C90-E545D5EF20D3}" type="presParOf" srcId="{A39D6220-0BCA-4964-B3AE-1AA1A574C656}" destId="{2D0C0DEA-F882-4C9A-A416-E1FC994DD50B}" srcOrd="0" destOrd="0" presId="urn:microsoft.com/office/officeart/2005/8/layout/hierarchy1"/>
    <dgm:cxn modelId="{8AE5982A-A406-40C3-88C0-E3801E35A283}" type="presParOf" srcId="{2D0C0DEA-F882-4C9A-A416-E1FC994DD50B}" destId="{1C5BA2F7-3381-4613-8D24-2B2D497E253A}" srcOrd="0" destOrd="0" presId="urn:microsoft.com/office/officeart/2005/8/layout/hierarchy1"/>
    <dgm:cxn modelId="{0A16BC7B-C7A7-420E-BB41-72EFF1E4F715}" type="presParOf" srcId="{2D0C0DEA-F882-4C9A-A416-E1FC994DD50B}" destId="{AB07668F-2B73-4DF7-8F68-6A301BCE8183}" srcOrd="1" destOrd="0" presId="urn:microsoft.com/office/officeart/2005/8/layout/hierarchy1"/>
    <dgm:cxn modelId="{C9F981EC-34DD-461D-A472-271AD696EA2F}" type="presParOf" srcId="{A39D6220-0BCA-4964-B3AE-1AA1A574C656}" destId="{BE20C34A-3771-4D38-BAA0-24E9F071F146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35A65D-DA78-46DB-AD80-2A33FAF6A86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BE9EF344-9160-4514-BFFC-DEA7F41FC6EB}">
      <dgm:prSet phldrT="[Texte]"/>
      <dgm:spPr/>
      <dgm:t>
        <a:bodyPr/>
        <a:lstStyle/>
        <a:p>
          <a:r>
            <a:rPr lang="fr-FR" b="1"/>
            <a:t>Président Directeur</a:t>
          </a:r>
        </a:p>
        <a:p>
          <a:r>
            <a:rPr lang="fr-FR" b="1"/>
            <a:t>Général</a:t>
          </a:r>
        </a:p>
        <a:p>
          <a:r>
            <a:rPr lang="fr-FR"/>
            <a:t>Guillaume SUMMA</a:t>
          </a:r>
        </a:p>
      </dgm:t>
    </dgm:pt>
    <dgm:pt modelId="{87BEA3E8-72B6-4CA8-8C50-F453325210C5}" type="parTrans" cxnId="{A39A0821-CEF0-47D5-91EF-999D9DD75BEB}">
      <dgm:prSet/>
      <dgm:spPr/>
      <dgm:t>
        <a:bodyPr/>
        <a:lstStyle/>
        <a:p>
          <a:endParaRPr lang="fr-FR"/>
        </a:p>
      </dgm:t>
    </dgm:pt>
    <dgm:pt modelId="{2CD8E7CB-CDD5-4FAC-A596-F3CB9B36CD33}" type="sibTrans" cxnId="{A39A0821-CEF0-47D5-91EF-999D9DD75BEB}">
      <dgm:prSet/>
      <dgm:spPr/>
      <dgm:t>
        <a:bodyPr/>
        <a:lstStyle/>
        <a:p>
          <a:endParaRPr lang="fr-FR"/>
        </a:p>
      </dgm:t>
    </dgm:pt>
    <dgm:pt modelId="{AB074CAC-314D-4896-B717-BFE903ED312F}">
      <dgm:prSet phldrT="[Texte]"/>
      <dgm:spPr/>
      <dgm:t>
        <a:bodyPr/>
        <a:lstStyle/>
        <a:p>
          <a:r>
            <a:rPr lang="fr-FR" b="1" dirty="0"/>
            <a:t>Directrice administrative       </a:t>
          </a:r>
          <a:r>
            <a:rPr lang="fr-FR" dirty="0"/>
            <a:t>Adèle TRAN </a:t>
          </a:r>
        </a:p>
      </dgm:t>
    </dgm:pt>
    <dgm:pt modelId="{092B2C48-9F33-4A86-84FF-1CBCF2169521}" type="parTrans" cxnId="{B55C4094-24B1-4361-A919-A2589B9490A4}">
      <dgm:prSet/>
      <dgm:spPr/>
      <dgm:t>
        <a:bodyPr/>
        <a:lstStyle/>
        <a:p>
          <a:endParaRPr lang="fr-FR"/>
        </a:p>
      </dgm:t>
    </dgm:pt>
    <dgm:pt modelId="{FB88B847-B7DF-4278-8313-495D679C50E2}" type="sibTrans" cxnId="{B55C4094-24B1-4361-A919-A2589B9490A4}">
      <dgm:prSet/>
      <dgm:spPr/>
      <dgm:t>
        <a:bodyPr/>
        <a:lstStyle/>
        <a:p>
          <a:endParaRPr lang="fr-FR"/>
        </a:p>
      </dgm:t>
    </dgm:pt>
    <dgm:pt modelId="{539C99A9-8972-449A-B572-BD1CAECBAF39}">
      <dgm:prSet phldrT="[Texte]"/>
      <dgm:spPr/>
      <dgm:t>
        <a:bodyPr/>
        <a:lstStyle/>
        <a:p>
          <a:r>
            <a:rPr lang="fr-FR" b="1" i="0"/>
            <a:t>Directeur Service Financier            </a:t>
          </a:r>
          <a:r>
            <a:rPr lang="fr-FR"/>
            <a:t>Johnny SERAFFIN</a:t>
          </a:r>
        </a:p>
      </dgm:t>
    </dgm:pt>
    <dgm:pt modelId="{7F1CA444-629B-46F4-8BCD-2B0D5FA39C8E}" type="parTrans" cxnId="{1D790144-D991-4023-A7B5-EF3F32BD49D2}">
      <dgm:prSet/>
      <dgm:spPr/>
      <dgm:t>
        <a:bodyPr/>
        <a:lstStyle/>
        <a:p>
          <a:endParaRPr lang="fr-FR"/>
        </a:p>
      </dgm:t>
    </dgm:pt>
    <dgm:pt modelId="{C1C20E86-E61F-4268-B80D-5F5754EC7505}" type="sibTrans" cxnId="{1D790144-D991-4023-A7B5-EF3F32BD49D2}">
      <dgm:prSet/>
      <dgm:spPr/>
      <dgm:t>
        <a:bodyPr/>
        <a:lstStyle/>
        <a:p>
          <a:endParaRPr lang="fr-FR"/>
        </a:p>
      </dgm:t>
    </dgm:pt>
    <dgm:pt modelId="{E53BA6A4-3454-43F3-A00A-329CFBE82542}">
      <dgm:prSet phldrT="[Texte]"/>
      <dgm:spPr/>
      <dgm:t>
        <a:bodyPr/>
        <a:lstStyle/>
        <a:p>
          <a:r>
            <a:rPr lang="fr-FR" b="1"/>
            <a:t>Directeur Service Commercial          </a:t>
          </a:r>
          <a:r>
            <a:rPr lang="fr-FR"/>
            <a:t>Baman TRAORE</a:t>
          </a:r>
        </a:p>
      </dgm:t>
    </dgm:pt>
    <dgm:pt modelId="{D035C628-B343-4B59-B694-B8C3C01ED7A9}" type="parTrans" cxnId="{3D5183A0-8BBB-48B9-8D8E-5549C69A186A}">
      <dgm:prSet/>
      <dgm:spPr/>
      <dgm:t>
        <a:bodyPr/>
        <a:lstStyle/>
        <a:p>
          <a:endParaRPr lang="fr-FR"/>
        </a:p>
      </dgm:t>
    </dgm:pt>
    <dgm:pt modelId="{59C0F22E-114D-4619-82A9-64C25173760D}" type="sibTrans" cxnId="{3D5183A0-8BBB-48B9-8D8E-5549C69A186A}">
      <dgm:prSet/>
      <dgm:spPr/>
      <dgm:t>
        <a:bodyPr/>
        <a:lstStyle/>
        <a:p>
          <a:endParaRPr lang="fr-FR"/>
        </a:p>
      </dgm:t>
    </dgm:pt>
    <dgm:pt modelId="{26CB1625-1C35-4D09-AAC6-D6958EE50F72}">
      <dgm:prSet phldrT="[Texte]"/>
      <dgm:spPr/>
      <dgm:t>
        <a:bodyPr/>
        <a:lstStyle/>
        <a:p>
          <a:r>
            <a:rPr lang="fr-FR"/>
            <a:t>Rozerin KARAOGLAN </a:t>
          </a:r>
        </a:p>
      </dgm:t>
    </dgm:pt>
    <dgm:pt modelId="{094C0AA9-A731-4E22-A660-D758CB9C37B2}" type="parTrans" cxnId="{8476E7EA-A367-48DD-8E09-3889A34351D4}">
      <dgm:prSet/>
      <dgm:spPr/>
      <dgm:t>
        <a:bodyPr/>
        <a:lstStyle/>
        <a:p>
          <a:endParaRPr lang="fr-FR"/>
        </a:p>
      </dgm:t>
    </dgm:pt>
    <dgm:pt modelId="{859FCD29-1A5D-4696-BA8A-019E15CF0E3D}" type="sibTrans" cxnId="{8476E7EA-A367-48DD-8E09-3889A34351D4}">
      <dgm:prSet/>
      <dgm:spPr/>
      <dgm:t>
        <a:bodyPr/>
        <a:lstStyle/>
        <a:p>
          <a:endParaRPr lang="fr-FR"/>
        </a:p>
      </dgm:t>
    </dgm:pt>
    <dgm:pt modelId="{852F616D-C690-4EC5-8829-CD168552E68D}">
      <dgm:prSet phldrT="[Texte]"/>
      <dgm:spPr/>
      <dgm:t>
        <a:bodyPr/>
        <a:lstStyle/>
        <a:p>
          <a:r>
            <a:rPr lang="fr-FR" dirty="0" smtClean="0"/>
            <a:t>Ayoub CHELLAH</a:t>
          </a:r>
          <a:endParaRPr lang="fr-FR" dirty="0"/>
        </a:p>
      </dgm:t>
    </dgm:pt>
    <dgm:pt modelId="{BF557D2C-79A6-471D-A36D-6DAB2032DC77}" type="parTrans" cxnId="{65413977-ED28-403D-9191-BBD86CD7B4D1}">
      <dgm:prSet/>
      <dgm:spPr/>
      <dgm:t>
        <a:bodyPr/>
        <a:lstStyle/>
        <a:p>
          <a:endParaRPr lang="fr-FR"/>
        </a:p>
      </dgm:t>
    </dgm:pt>
    <dgm:pt modelId="{3D974D1A-9498-4C2B-8BC8-CFC58FDBE938}" type="sibTrans" cxnId="{65413977-ED28-403D-9191-BBD86CD7B4D1}">
      <dgm:prSet/>
      <dgm:spPr/>
      <dgm:t>
        <a:bodyPr/>
        <a:lstStyle/>
        <a:p>
          <a:endParaRPr lang="fr-FR"/>
        </a:p>
      </dgm:t>
    </dgm:pt>
    <dgm:pt modelId="{63E8EBAA-BACD-46D4-9BB2-0F8E5EF888D5}">
      <dgm:prSet phldrT="[Texte]"/>
      <dgm:spPr/>
      <dgm:t>
        <a:bodyPr/>
        <a:lstStyle/>
        <a:p>
          <a:r>
            <a:rPr lang="fr-FR"/>
            <a:t>Alex DA VEIGA PEREIRA</a:t>
          </a:r>
        </a:p>
      </dgm:t>
    </dgm:pt>
    <dgm:pt modelId="{236C7067-21EE-4C03-A423-3F24F7CA4732}" type="parTrans" cxnId="{5363DCCF-C42D-469C-93D8-A47195C64DE1}">
      <dgm:prSet/>
      <dgm:spPr/>
      <dgm:t>
        <a:bodyPr/>
        <a:lstStyle/>
        <a:p>
          <a:endParaRPr lang="fr-FR"/>
        </a:p>
      </dgm:t>
    </dgm:pt>
    <dgm:pt modelId="{3752A892-011B-4C8C-BEC0-1374228139BA}" type="sibTrans" cxnId="{5363DCCF-C42D-469C-93D8-A47195C64DE1}">
      <dgm:prSet/>
      <dgm:spPr/>
      <dgm:t>
        <a:bodyPr/>
        <a:lstStyle/>
        <a:p>
          <a:endParaRPr lang="fr-FR"/>
        </a:p>
      </dgm:t>
    </dgm:pt>
    <dgm:pt modelId="{FE28534C-362D-4EEB-9774-4D267B49EA49}">
      <dgm:prSet phldrT="[Texte]"/>
      <dgm:spPr/>
      <dgm:t>
        <a:bodyPr/>
        <a:lstStyle/>
        <a:p>
          <a:r>
            <a:rPr lang="fr-FR"/>
            <a:t>Tracy KITENGE</a:t>
          </a:r>
        </a:p>
      </dgm:t>
    </dgm:pt>
    <dgm:pt modelId="{EE34472E-C3C8-4225-9C45-192C2C42523D}" type="parTrans" cxnId="{332804E5-29BD-4895-BA39-3E616B01379E}">
      <dgm:prSet/>
      <dgm:spPr/>
      <dgm:t>
        <a:bodyPr/>
        <a:lstStyle/>
        <a:p>
          <a:endParaRPr lang="fr-FR"/>
        </a:p>
      </dgm:t>
    </dgm:pt>
    <dgm:pt modelId="{C64C4696-BE64-4B1F-86D6-2A9A64E25728}" type="sibTrans" cxnId="{332804E5-29BD-4895-BA39-3E616B01379E}">
      <dgm:prSet/>
      <dgm:spPr/>
      <dgm:t>
        <a:bodyPr/>
        <a:lstStyle/>
        <a:p>
          <a:endParaRPr lang="fr-FR"/>
        </a:p>
      </dgm:t>
    </dgm:pt>
    <dgm:pt modelId="{13F7B5B9-58C2-49CB-9C80-BD07146A0A5A}">
      <dgm:prSet phldrT="[Texte]"/>
      <dgm:spPr/>
      <dgm:t>
        <a:bodyPr/>
        <a:lstStyle/>
        <a:p>
          <a:r>
            <a:rPr lang="fr-FR" b="1"/>
            <a:t>Directeur Service Communication  </a:t>
          </a:r>
          <a:r>
            <a:rPr lang="fr-FR"/>
            <a:t>Kevin WINCKLER</a:t>
          </a:r>
        </a:p>
      </dgm:t>
    </dgm:pt>
    <dgm:pt modelId="{604F4187-22AC-4EFA-852F-A9AA1BB15241}" type="parTrans" cxnId="{69842678-6AE7-4766-839D-DB2A4A3EFAC7}">
      <dgm:prSet/>
      <dgm:spPr/>
      <dgm:t>
        <a:bodyPr/>
        <a:lstStyle/>
        <a:p>
          <a:endParaRPr lang="fr-FR"/>
        </a:p>
      </dgm:t>
    </dgm:pt>
    <dgm:pt modelId="{62332ABD-433C-4C33-8502-48B54222739A}" type="sibTrans" cxnId="{69842678-6AE7-4766-839D-DB2A4A3EFAC7}">
      <dgm:prSet/>
      <dgm:spPr/>
      <dgm:t>
        <a:bodyPr/>
        <a:lstStyle/>
        <a:p>
          <a:endParaRPr lang="fr-FR"/>
        </a:p>
      </dgm:t>
    </dgm:pt>
    <dgm:pt modelId="{C7F8BE53-D0E3-42E0-ADAD-8FF658AA340A}">
      <dgm:prSet phldrT="[Texte]"/>
      <dgm:spPr/>
      <dgm:t>
        <a:bodyPr/>
        <a:lstStyle/>
        <a:p>
          <a:r>
            <a:rPr lang="fr-FR"/>
            <a:t>Mathieu VANG</a:t>
          </a:r>
        </a:p>
      </dgm:t>
    </dgm:pt>
    <dgm:pt modelId="{7864A968-9C58-4700-AB4A-8B117C50125C}" type="parTrans" cxnId="{D63105E4-FFAC-457A-B11E-FF8323D622D7}">
      <dgm:prSet/>
      <dgm:spPr/>
      <dgm:t>
        <a:bodyPr/>
        <a:lstStyle/>
        <a:p>
          <a:endParaRPr lang="fr-FR"/>
        </a:p>
      </dgm:t>
    </dgm:pt>
    <dgm:pt modelId="{0F87AFA7-5B79-45B8-A398-8248FBF95934}" type="sibTrans" cxnId="{D63105E4-FFAC-457A-B11E-FF8323D622D7}">
      <dgm:prSet/>
      <dgm:spPr/>
      <dgm:t>
        <a:bodyPr/>
        <a:lstStyle/>
        <a:p>
          <a:endParaRPr lang="fr-FR"/>
        </a:p>
      </dgm:t>
    </dgm:pt>
    <dgm:pt modelId="{93BCE187-0A6A-4CFF-B52B-AB2B7D12592F}">
      <dgm:prSet phldrT="[Texte]"/>
      <dgm:spPr/>
      <dgm:t>
        <a:bodyPr/>
        <a:lstStyle/>
        <a:p>
          <a:r>
            <a:rPr lang="fr-FR" b="1"/>
            <a:t>Directeur adjoint    </a:t>
          </a:r>
          <a:r>
            <a:rPr lang="fr-FR"/>
            <a:t>Aly CAMARA </a:t>
          </a:r>
        </a:p>
      </dgm:t>
    </dgm:pt>
    <dgm:pt modelId="{AE09D319-E637-4F8B-A07A-5180754119EB}" type="parTrans" cxnId="{98A31106-4258-4966-922F-864A8350B22B}">
      <dgm:prSet/>
      <dgm:spPr/>
      <dgm:t>
        <a:bodyPr/>
        <a:lstStyle/>
        <a:p>
          <a:endParaRPr lang="fr-FR"/>
        </a:p>
      </dgm:t>
    </dgm:pt>
    <dgm:pt modelId="{488BD614-A5F0-4CC4-B2BB-B2FB26CED7CB}" type="sibTrans" cxnId="{98A31106-4258-4966-922F-864A8350B22B}">
      <dgm:prSet/>
      <dgm:spPr/>
      <dgm:t>
        <a:bodyPr/>
        <a:lstStyle/>
        <a:p>
          <a:endParaRPr lang="fr-FR"/>
        </a:p>
      </dgm:t>
    </dgm:pt>
    <dgm:pt modelId="{827479CB-0734-4F50-B3D9-70E0211B7A51}" type="pres">
      <dgm:prSet presAssocID="{EE35A65D-DA78-46DB-AD80-2A33FAF6A86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1E00DAD5-5408-4071-A47A-B6988F3B24F0}" type="pres">
      <dgm:prSet presAssocID="{BE9EF344-9160-4514-BFFC-DEA7F41FC6EB}" presName="hierRoot1" presStyleCnt="0"/>
      <dgm:spPr/>
      <dgm:t>
        <a:bodyPr/>
        <a:lstStyle/>
        <a:p>
          <a:endParaRPr lang="fr-FR"/>
        </a:p>
      </dgm:t>
    </dgm:pt>
    <dgm:pt modelId="{A7601FED-0C81-41D5-B248-CB6311BC17CF}" type="pres">
      <dgm:prSet presAssocID="{BE9EF344-9160-4514-BFFC-DEA7F41FC6EB}" presName="composite" presStyleCnt="0"/>
      <dgm:spPr/>
      <dgm:t>
        <a:bodyPr/>
        <a:lstStyle/>
        <a:p>
          <a:endParaRPr lang="fr-FR"/>
        </a:p>
      </dgm:t>
    </dgm:pt>
    <dgm:pt modelId="{ACA51CB6-2597-47C5-90AD-3ED3721B68FF}" type="pres">
      <dgm:prSet presAssocID="{BE9EF344-9160-4514-BFFC-DEA7F41FC6EB}" presName="background" presStyleLbl="node0" presStyleIdx="0" presStyleCnt="1"/>
      <dgm:spPr/>
      <dgm:t>
        <a:bodyPr/>
        <a:lstStyle/>
        <a:p>
          <a:endParaRPr lang="fr-FR"/>
        </a:p>
      </dgm:t>
    </dgm:pt>
    <dgm:pt modelId="{0FAE641A-39A9-4699-99C2-FB4B1DBB34B6}" type="pres">
      <dgm:prSet presAssocID="{BE9EF344-9160-4514-BFFC-DEA7F41FC6EB}" presName="text" presStyleLbl="fgAcc0" presStyleIdx="0" presStyleCnt="1" custScaleX="110536" custScaleY="110823" custLinFactNeighborX="-14632" custLinFactNeighborY="-82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220863-6E81-4940-9D78-46973007A87E}" type="pres">
      <dgm:prSet presAssocID="{BE9EF344-9160-4514-BFFC-DEA7F41FC6EB}" presName="hierChild2" presStyleCnt="0"/>
      <dgm:spPr/>
      <dgm:t>
        <a:bodyPr/>
        <a:lstStyle/>
        <a:p>
          <a:endParaRPr lang="fr-FR"/>
        </a:p>
      </dgm:t>
    </dgm:pt>
    <dgm:pt modelId="{7E17B088-3151-4BAF-81C8-1D402CD9883E}" type="pres">
      <dgm:prSet presAssocID="{AE09D319-E637-4F8B-A07A-5180754119EB}" presName="Name10" presStyleLbl="parChTrans1D2" presStyleIdx="0" presStyleCnt="1"/>
      <dgm:spPr/>
      <dgm:t>
        <a:bodyPr/>
        <a:lstStyle/>
        <a:p>
          <a:endParaRPr lang="fr-FR"/>
        </a:p>
      </dgm:t>
    </dgm:pt>
    <dgm:pt modelId="{1E73E56B-CC36-44CD-AB48-5D9AE33CAE78}" type="pres">
      <dgm:prSet presAssocID="{93BCE187-0A6A-4CFF-B52B-AB2B7D12592F}" presName="hierRoot2" presStyleCnt="0"/>
      <dgm:spPr/>
      <dgm:t>
        <a:bodyPr/>
        <a:lstStyle/>
        <a:p>
          <a:endParaRPr lang="fr-FR"/>
        </a:p>
      </dgm:t>
    </dgm:pt>
    <dgm:pt modelId="{AF157A2C-8A4C-4521-90AB-5873B057DF81}" type="pres">
      <dgm:prSet presAssocID="{93BCE187-0A6A-4CFF-B52B-AB2B7D12592F}" presName="composite2" presStyleCnt="0"/>
      <dgm:spPr/>
      <dgm:t>
        <a:bodyPr/>
        <a:lstStyle/>
        <a:p>
          <a:endParaRPr lang="fr-FR"/>
        </a:p>
      </dgm:t>
    </dgm:pt>
    <dgm:pt modelId="{485FDC29-8806-462B-96FD-93DAC053C10B}" type="pres">
      <dgm:prSet presAssocID="{93BCE187-0A6A-4CFF-B52B-AB2B7D12592F}" presName="background2" presStyleLbl="node2" presStyleIdx="0" presStyleCnt="1"/>
      <dgm:spPr/>
      <dgm:t>
        <a:bodyPr/>
        <a:lstStyle/>
        <a:p>
          <a:endParaRPr lang="fr-FR"/>
        </a:p>
      </dgm:t>
    </dgm:pt>
    <dgm:pt modelId="{2304D90E-9C2F-410E-AFFF-2C057D20EA7C}" type="pres">
      <dgm:prSet presAssocID="{93BCE187-0A6A-4CFF-B52B-AB2B7D12592F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6406A4D-3553-41C9-AF21-94B153D08887}" type="pres">
      <dgm:prSet presAssocID="{93BCE187-0A6A-4CFF-B52B-AB2B7D12592F}" presName="hierChild3" presStyleCnt="0"/>
      <dgm:spPr/>
      <dgm:t>
        <a:bodyPr/>
        <a:lstStyle/>
        <a:p>
          <a:endParaRPr lang="fr-FR"/>
        </a:p>
      </dgm:t>
    </dgm:pt>
    <dgm:pt modelId="{649140F9-01BD-4CAF-9B30-DC270163E3D2}" type="pres">
      <dgm:prSet presAssocID="{092B2C48-9F33-4A86-84FF-1CBCF2169521}" presName="Name17" presStyleLbl="parChTrans1D3" presStyleIdx="0" presStyleCnt="4"/>
      <dgm:spPr/>
      <dgm:t>
        <a:bodyPr/>
        <a:lstStyle/>
        <a:p>
          <a:endParaRPr lang="fr-FR"/>
        </a:p>
      </dgm:t>
    </dgm:pt>
    <dgm:pt modelId="{91F58635-E6C7-49D7-AB8F-F12A9D87F6E4}" type="pres">
      <dgm:prSet presAssocID="{AB074CAC-314D-4896-B717-BFE903ED312F}" presName="hierRoot3" presStyleCnt="0"/>
      <dgm:spPr/>
      <dgm:t>
        <a:bodyPr/>
        <a:lstStyle/>
        <a:p>
          <a:endParaRPr lang="fr-FR"/>
        </a:p>
      </dgm:t>
    </dgm:pt>
    <dgm:pt modelId="{DF791C88-981F-4544-A862-43F27753DF3E}" type="pres">
      <dgm:prSet presAssocID="{AB074CAC-314D-4896-B717-BFE903ED312F}" presName="composite3" presStyleCnt="0"/>
      <dgm:spPr/>
      <dgm:t>
        <a:bodyPr/>
        <a:lstStyle/>
        <a:p>
          <a:endParaRPr lang="fr-FR"/>
        </a:p>
      </dgm:t>
    </dgm:pt>
    <dgm:pt modelId="{6604D63E-D286-445B-B0C5-3C9FD1F528A4}" type="pres">
      <dgm:prSet presAssocID="{AB074CAC-314D-4896-B717-BFE903ED312F}" presName="background3" presStyleLbl="node3" presStyleIdx="0" presStyleCnt="4"/>
      <dgm:spPr/>
      <dgm:t>
        <a:bodyPr/>
        <a:lstStyle/>
        <a:p>
          <a:endParaRPr lang="fr-FR"/>
        </a:p>
      </dgm:t>
    </dgm:pt>
    <dgm:pt modelId="{E86760C8-7F2F-445F-81D7-91B4C57181B2}" type="pres">
      <dgm:prSet presAssocID="{AB074CAC-314D-4896-B717-BFE903ED312F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58F87D3-54AE-4932-A512-870E7003552F}" type="pres">
      <dgm:prSet presAssocID="{AB074CAC-314D-4896-B717-BFE903ED312F}" presName="hierChild4" presStyleCnt="0"/>
      <dgm:spPr/>
      <dgm:t>
        <a:bodyPr/>
        <a:lstStyle/>
        <a:p>
          <a:endParaRPr lang="fr-FR"/>
        </a:p>
      </dgm:t>
    </dgm:pt>
    <dgm:pt modelId="{33A4D991-2B04-413D-B792-89CACAACA3C0}" type="pres">
      <dgm:prSet presAssocID="{7864A968-9C58-4700-AB4A-8B117C50125C}" presName="Name23" presStyleLbl="parChTrans1D4" presStyleIdx="0" presStyleCnt="5"/>
      <dgm:spPr/>
      <dgm:t>
        <a:bodyPr/>
        <a:lstStyle/>
        <a:p>
          <a:endParaRPr lang="fr-FR"/>
        </a:p>
      </dgm:t>
    </dgm:pt>
    <dgm:pt modelId="{5F651337-80D9-4D42-B7CF-CDD663D8189B}" type="pres">
      <dgm:prSet presAssocID="{C7F8BE53-D0E3-42E0-ADAD-8FF658AA340A}" presName="hierRoot4" presStyleCnt="0"/>
      <dgm:spPr/>
      <dgm:t>
        <a:bodyPr/>
        <a:lstStyle/>
        <a:p>
          <a:endParaRPr lang="fr-FR"/>
        </a:p>
      </dgm:t>
    </dgm:pt>
    <dgm:pt modelId="{24AC02D9-D66D-4414-9791-BAA853588450}" type="pres">
      <dgm:prSet presAssocID="{C7F8BE53-D0E3-42E0-ADAD-8FF658AA340A}" presName="composite4" presStyleCnt="0"/>
      <dgm:spPr/>
      <dgm:t>
        <a:bodyPr/>
        <a:lstStyle/>
        <a:p>
          <a:endParaRPr lang="fr-FR"/>
        </a:p>
      </dgm:t>
    </dgm:pt>
    <dgm:pt modelId="{3CE5778D-7E0B-494F-A4F1-DAFDD57BB558}" type="pres">
      <dgm:prSet presAssocID="{C7F8BE53-D0E3-42E0-ADAD-8FF658AA340A}" presName="background4" presStyleLbl="node4" presStyleIdx="0" presStyleCnt="5"/>
      <dgm:spPr/>
      <dgm:t>
        <a:bodyPr/>
        <a:lstStyle/>
        <a:p>
          <a:endParaRPr lang="fr-FR"/>
        </a:p>
      </dgm:t>
    </dgm:pt>
    <dgm:pt modelId="{4BDC323E-F5FC-4A98-BC13-4A79F138CBA5}" type="pres">
      <dgm:prSet presAssocID="{C7F8BE53-D0E3-42E0-ADAD-8FF658AA340A}" presName="text4" presStyleLbl="fgAcc4" presStyleIdx="0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D9131B3-B8C6-45FB-A103-81F0CDDE9662}" type="pres">
      <dgm:prSet presAssocID="{C7F8BE53-D0E3-42E0-ADAD-8FF658AA340A}" presName="hierChild5" presStyleCnt="0"/>
      <dgm:spPr/>
      <dgm:t>
        <a:bodyPr/>
        <a:lstStyle/>
        <a:p>
          <a:endParaRPr lang="fr-FR"/>
        </a:p>
      </dgm:t>
    </dgm:pt>
    <dgm:pt modelId="{A30B3F2E-4018-49F0-A501-601DA63FF5CA}" type="pres">
      <dgm:prSet presAssocID="{7F1CA444-629B-46F4-8BCD-2B0D5FA39C8E}" presName="Name17" presStyleLbl="parChTrans1D3" presStyleIdx="1" presStyleCnt="4"/>
      <dgm:spPr/>
      <dgm:t>
        <a:bodyPr/>
        <a:lstStyle/>
        <a:p>
          <a:endParaRPr lang="fr-FR"/>
        </a:p>
      </dgm:t>
    </dgm:pt>
    <dgm:pt modelId="{CC513C38-FFD4-4CE2-AD32-72800B1197D3}" type="pres">
      <dgm:prSet presAssocID="{539C99A9-8972-449A-B572-BD1CAECBAF39}" presName="hierRoot3" presStyleCnt="0"/>
      <dgm:spPr/>
      <dgm:t>
        <a:bodyPr/>
        <a:lstStyle/>
        <a:p>
          <a:endParaRPr lang="fr-FR"/>
        </a:p>
      </dgm:t>
    </dgm:pt>
    <dgm:pt modelId="{53934BAF-44CA-4DA8-956E-DC49774BD775}" type="pres">
      <dgm:prSet presAssocID="{539C99A9-8972-449A-B572-BD1CAECBAF39}" presName="composite3" presStyleCnt="0"/>
      <dgm:spPr/>
      <dgm:t>
        <a:bodyPr/>
        <a:lstStyle/>
        <a:p>
          <a:endParaRPr lang="fr-FR"/>
        </a:p>
      </dgm:t>
    </dgm:pt>
    <dgm:pt modelId="{3B56AFE5-4D47-411D-B653-4DEC065AAFDF}" type="pres">
      <dgm:prSet presAssocID="{539C99A9-8972-449A-B572-BD1CAECBAF39}" presName="background3" presStyleLbl="node3" presStyleIdx="1" presStyleCnt="4"/>
      <dgm:spPr/>
      <dgm:t>
        <a:bodyPr/>
        <a:lstStyle/>
        <a:p>
          <a:endParaRPr lang="fr-FR"/>
        </a:p>
      </dgm:t>
    </dgm:pt>
    <dgm:pt modelId="{3053A48B-F16B-4ED9-8F22-DA52265D7E03}" type="pres">
      <dgm:prSet presAssocID="{539C99A9-8972-449A-B572-BD1CAECBAF39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E8E8A31-512F-4509-9C9E-A9ACBC6C21B4}" type="pres">
      <dgm:prSet presAssocID="{539C99A9-8972-449A-B572-BD1CAECBAF39}" presName="hierChild4" presStyleCnt="0"/>
      <dgm:spPr/>
      <dgm:t>
        <a:bodyPr/>
        <a:lstStyle/>
        <a:p>
          <a:endParaRPr lang="fr-FR"/>
        </a:p>
      </dgm:t>
    </dgm:pt>
    <dgm:pt modelId="{BEC68D3F-E177-4EA8-978E-53F9510008AD}" type="pres">
      <dgm:prSet presAssocID="{236C7067-21EE-4C03-A423-3F24F7CA4732}" presName="Name23" presStyleLbl="parChTrans1D4" presStyleIdx="1" presStyleCnt="5"/>
      <dgm:spPr/>
      <dgm:t>
        <a:bodyPr/>
        <a:lstStyle/>
        <a:p>
          <a:endParaRPr lang="fr-FR"/>
        </a:p>
      </dgm:t>
    </dgm:pt>
    <dgm:pt modelId="{B98E2BED-B5DA-4705-9D86-ABC6E4E041D4}" type="pres">
      <dgm:prSet presAssocID="{63E8EBAA-BACD-46D4-9BB2-0F8E5EF888D5}" presName="hierRoot4" presStyleCnt="0"/>
      <dgm:spPr/>
      <dgm:t>
        <a:bodyPr/>
        <a:lstStyle/>
        <a:p>
          <a:endParaRPr lang="fr-FR"/>
        </a:p>
      </dgm:t>
    </dgm:pt>
    <dgm:pt modelId="{A19DD6E8-3DCC-467E-B47A-B12C9A532069}" type="pres">
      <dgm:prSet presAssocID="{63E8EBAA-BACD-46D4-9BB2-0F8E5EF888D5}" presName="composite4" presStyleCnt="0"/>
      <dgm:spPr/>
      <dgm:t>
        <a:bodyPr/>
        <a:lstStyle/>
        <a:p>
          <a:endParaRPr lang="fr-FR"/>
        </a:p>
      </dgm:t>
    </dgm:pt>
    <dgm:pt modelId="{10FBFE24-1C26-4CCD-B006-A868E7B6215B}" type="pres">
      <dgm:prSet presAssocID="{63E8EBAA-BACD-46D4-9BB2-0F8E5EF888D5}" presName="background4" presStyleLbl="node4" presStyleIdx="1" presStyleCnt="5"/>
      <dgm:spPr/>
      <dgm:t>
        <a:bodyPr/>
        <a:lstStyle/>
        <a:p>
          <a:endParaRPr lang="fr-FR"/>
        </a:p>
      </dgm:t>
    </dgm:pt>
    <dgm:pt modelId="{0BA8806C-845F-48CF-9F81-735270140F71}" type="pres">
      <dgm:prSet presAssocID="{63E8EBAA-BACD-46D4-9BB2-0F8E5EF888D5}" presName="text4" presStyleLbl="fgAcc4" presStyleIdx="1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A28A700-754E-42F4-8180-228D07EA8510}" type="pres">
      <dgm:prSet presAssocID="{63E8EBAA-BACD-46D4-9BB2-0F8E5EF888D5}" presName="hierChild5" presStyleCnt="0"/>
      <dgm:spPr/>
      <dgm:t>
        <a:bodyPr/>
        <a:lstStyle/>
        <a:p>
          <a:endParaRPr lang="fr-FR"/>
        </a:p>
      </dgm:t>
    </dgm:pt>
    <dgm:pt modelId="{60F6193D-CCC8-4820-9778-70F5BFC031D4}" type="pres">
      <dgm:prSet presAssocID="{D035C628-B343-4B59-B694-B8C3C01ED7A9}" presName="Name17" presStyleLbl="parChTrans1D3" presStyleIdx="2" presStyleCnt="4"/>
      <dgm:spPr/>
      <dgm:t>
        <a:bodyPr/>
        <a:lstStyle/>
        <a:p>
          <a:endParaRPr lang="fr-FR"/>
        </a:p>
      </dgm:t>
    </dgm:pt>
    <dgm:pt modelId="{C1493BCF-647D-4598-BD18-A2D39EDA4206}" type="pres">
      <dgm:prSet presAssocID="{E53BA6A4-3454-43F3-A00A-329CFBE82542}" presName="hierRoot3" presStyleCnt="0"/>
      <dgm:spPr/>
      <dgm:t>
        <a:bodyPr/>
        <a:lstStyle/>
        <a:p>
          <a:endParaRPr lang="fr-FR"/>
        </a:p>
      </dgm:t>
    </dgm:pt>
    <dgm:pt modelId="{B6A7929F-A91F-4D84-8528-ECD2AC5C331F}" type="pres">
      <dgm:prSet presAssocID="{E53BA6A4-3454-43F3-A00A-329CFBE82542}" presName="composite3" presStyleCnt="0"/>
      <dgm:spPr/>
      <dgm:t>
        <a:bodyPr/>
        <a:lstStyle/>
        <a:p>
          <a:endParaRPr lang="fr-FR"/>
        </a:p>
      </dgm:t>
    </dgm:pt>
    <dgm:pt modelId="{4DA409F1-EC32-469F-B69D-8E47FA72444C}" type="pres">
      <dgm:prSet presAssocID="{E53BA6A4-3454-43F3-A00A-329CFBE82542}" presName="background3" presStyleLbl="node3" presStyleIdx="2" presStyleCnt="4"/>
      <dgm:spPr/>
      <dgm:t>
        <a:bodyPr/>
        <a:lstStyle/>
        <a:p>
          <a:endParaRPr lang="fr-FR"/>
        </a:p>
      </dgm:t>
    </dgm:pt>
    <dgm:pt modelId="{E9FEF765-EC56-4BEA-B15F-8A2E7A6CE74F}" type="pres">
      <dgm:prSet presAssocID="{E53BA6A4-3454-43F3-A00A-329CFBE82542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A8C8B3D-2740-4691-956F-1C9317AE080B}" type="pres">
      <dgm:prSet presAssocID="{E53BA6A4-3454-43F3-A00A-329CFBE82542}" presName="hierChild4" presStyleCnt="0"/>
      <dgm:spPr/>
      <dgm:t>
        <a:bodyPr/>
        <a:lstStyle/>
        <a:p>
          <a:endParaRPr lang="fr-FR"/>
        </a:p>
      </dgm:t>
    </dgm:pt>
    <dgm:pt modelId="{F98B07D5-11AB-4362-985D-1EC770AFF9F2}" type="pres">
      <dgm:prSet presAssocID="{094C0AA9-A731-4E22-A660-D758CB9C37B2}" presName="Name23" presStyleLbl="parChTrans1D4" presStyleIdx="2" presStyleCnt="5"/>
      <dgm:spPr/>
      <dgm:t>
        <a:bodyPr/>
        <a:lstStyle/>
        <a:p>
          <a:endParaRPr lang="fr-FR"/>
        </a:p>
      </dgm:t>
    </dgm:pt>
    <dgm:pt modelId="{0174FEE8-395E-4181-B6B6-9721EA3C592F}" type="pres">
      <dgm:prSet presAssocID="{26CB1625-1C35-4D09-AAC6-D6958EE50F72}" presName="hierRoot4" presStyleCnt="0"/>
      <dgm:spPr/>
      <dgm:t>
        <a:bodyPr/>
        <a:lstStyle/>
        <a:p>
          <a:endParaRPr lang="fr-FR"/>
        </a:p>
      </dgm:t>
    </dgm:pt>
    <dgm:pt modelId="{FFEFD55B-868E-4221-AB42-81DEADF129E6}" type="pres">
      <dgm:prSet presAssocID="{26CB1625-1C35-4D09-AAC6-D6958EE50F72}" presName="composite4" presStyleCnt="0"/>
      <dgm:spPr/>
      <dgm:t>
        <a:bodyPr/>
        <a:lstStyle/>
        <a:p>
          <a:endParaRPr lang="fr-FR"/>
        </a:p>
      </dgm:t>
    </dgm:pt>
    <dgm:pt modelId="{596BEAC4-82AF-45CD-AE70-3D9EA6D5832F}" type="pres">
      <dgm:prSet presAssocID="{26CB1625-1C35-4D09-AAC6-D6958EE50F72}" presName="background4" presStyleLbl="node4" presStyleIdx="2" presStyleCnt="5"/>
      <dgm:spPr/>
      <dgm:t>
        <a:bodyPr/>
        <a:lstStyle/>
        <a:p>
          <a:endParaRPr lang="fr-FR"/>
        </a:p>
      </dgm:t>
    </dgm:pt>
    <dgm:pt modelId="{F0D5626F-F300-4088-8F74-FD95B7E2AF08}" type="pres">
      <dgm:prSet presAssocID="{26CB1625-1C35-4D09-AAC6-D6958EE50F72}" presName="text4" presStyleLbl="fgAcc4" presStyleIdx="2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0E3E735-3C50-410C-8C1C-DBDA07E77281}" type="pres">
      <dgm:prSet presAssocID="{26CB1625-1C35-4D09-AAC6-D6958EE50F72}" presName="hierChild5" presStyleCnt="0"/>
      <dgm:spPr/>
      <dgm:t>
        <a:bodyPr/>
        <a:lstStyle/>
        <a:p>
          <a:endParaRPr lang="fr-FR"/>
        </a:p>
      </dgm:t>
    </dgm:pt>
    <dgm:pt modelId="{CD25C940-D0D5-4748-913B-3488F5FE3729}" type="pres">
      <dgm:prSet presAssocID="{604F4187-22AC-4EFA-852F-A9AA1BB15241}" presName="Name17" presStyleLbl="parChTrans1D3" presStyleIdx="3" presStyleCnt="4"/>
      <dgm:spPr/>
      <dgm:t>
        <a:bodyPr/>
        <a:lstStyle/>
        <a:p>
          <a:endParaRPr lang="fr-FR"/>
        </a:p>
      </dgm:t>
    </dgm:pt>
    <dgm:pt modelId="{4088CD6A-6C53-4F3F-984D-F8129A4F0EA5}" type="pres">
      <dgm:prSet presAssocID="{13F7B5B9-58C2-49CB-9C80-BD07146A0A5A}" presName="hierRoot3" presStyleCnt="0"/>
      <dgm:spPr/>
      <dgm:t>
        <a:bodyPr/>
        <a:lstStyle/>
        <a:p>
          <a:endParaRPr lang="fr-FR"/>
        </a:p>
      </dgm:t>
    </dgm:pt>
    <dgm:pt modelId="{15FFABEA-0243-44C8-9FC4-B3ADCFF7FA17}" type="pres">
      <dgm:prSet presAssocID="{13F7B5B9-58C2-49CB-9C80-BD07146A0A5A}" presName="composite3" presStyleCnt="0"/>
      <dgm:spPr/>
      <dgm:t>
        <a:bodyPr/>
        <a:lstStyle/>
        <a:p>
          <a:endParaRPr lang="fr-FR"/>
        </a:p>
      </dgm:t>
    </dgm:pt>
    <dgm:pt modelId="{AE4F8E12-2C3F-4E95-9C15-E1BF7552DE68}" type="pres">
      <dgm:prSet presAssocID="{13F7B5B9-58C2-49CB-9C80-BD07146A0A5A}" presName="background3" presStyleLbl="node3" presStyleIdx="3" presStyleCnt="4"/>
      <dgm:spPr/>
      <dgm:t>
        <a:bodyPr/>
        <a:lstStyle/>
        <a:p>
          <a:endParaRPr lang="fr-FR"/>
        </a:p>
      </dgm:t>
    </dgm:pt>
    <dgm:pt modelId="{0C07C1F3-1542-4EC5-B621-A0598189798C}" type="pres">
      <dgm:prSet presAssocID="{13F7B5B9-58C2-49CB-9C80-BD07146A0A5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4EE8C69-DC56-4FD2-9D0C-D49FB4A480CB}" type="pres">
      <dgm:prSet presAssocID="{13F7B5B9-58C2-49CB-9C80-BD07146A0A5A}" presName="hierChild4" presStyleCnt="0"/>
      <dgm:spPr/>
      <dgm:t>
        <a:bodyPr/>
        <a:lstStyle/>
        <a:p>
          <a:endParaRPr lang="fr-FR"/>
        </a:p>
      </dgm:t>
    </dgm:pt>
    <dgm:pt modelId="{4BD6CE94-9EF4-4F36-8942-095A5DA93879}" type="pres">
      <dgm:prSet presAssocID="{BF557D2C-79A6-471D-A36D-6DAB2032DC77}" presName="Name23" presStyleLbl="parChTrans1D4" presStyleIdx="3" presStyleCnt="5"/>
      <dgm:spPr/>
      <dgm:t>
        <a:bodyPr/>
        <a:lstStyle/>
        <a:p>
          <a:endParaRPr lang="fr-FR"/>
        </a:p>
      </dgm:t>
    </dgm:pt>
    <dgm:pt modelId="{4089FD6B-8140-4CE2-9F1B-4873C32A2E05}" type="pres">
      <dgm:prSet presAssocID="{852F616D-C690-4EC5-8829-CD168552E68D}" presName="hierRoot4" presStyleCnt="0"/>
      <dgm:spPr/>
      <dgm:t>
        <a:bodyPr/>
        <a:lstStyle/>
        <a:p>
          <a:endParaRPr lang="fr-FR"/>
        </a:p>
      </dgm:t>
    </dgm:pt>
    <dgm:pt modelId="{EDAC2B53-1BB0-4172-9ECF-7943F6931E79}" type="pres">
      <dgm:prSet presAssocID="{852F616D-C690-4EC5-8829-CD168552E68D}" presName="composite4" presStyleCnt="0"/>
      <dgm:spPr/>
      <dgm:t>
        <a:bodyPr/>
        <a:lstStyle/>
        <a:p>
          <a:endParaRPr lang="fr-FR"/>
        </a:p>
      </dgm:t>
    </dgm:pt>
    <dgm:pt modelId="{9318A5B7-1439-4983-AE08-9B6C7F0B465A}" type="pres">
      <dgm:prSet presAssocID="{852F616D-C690-4EC5-8829-CD168552E68D}" presName="background4" presStyleLbl="node4" presStyleIdx="3" presStyleCnt="5"/>
      <dgm:spPr/>
      <dgm:t>
        <a:bodyPr/>
        <a:lstStyle/>
        <a:p>
          <a:endParaRPr lang="fr-FR"/>
        </a:p>
      </dgm:t>
    </dgm:pt>
    <dgm:pt modelId="{BD1AB12B-393C-40D2-963A-43F460A18955}" type="pres">
      <dgm:prSet presAssocID="{852F616D-C690-4EC5-8829-CD168552E68D}" presName="text4" presStyleLbl="fgAcc4" presStyleIdx="3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B7A16C7-B5E5-48E0-A0F1-0D9A5D7B3A86}" type="pres">
      <dgm:prSet presAssocID="{852F616D-C690-4EC5-8829-CD168552E68D}" presName="hierChild5" presStyleCnt="0"/>
      <dgm:spPr/>
      <dgm:t>
        <a:bodyPr/>
        <a:lstStyle/>
        <a:p>
          <a:endParaRPr lang="fr-FR"/>
        </a:p>
      </dgm:t>
    </dgm:pt>
    <dgm:pt modelId="{5788169A-7302-47D3-A737-9E0EDAD9A8DB}" type="pres">
      <dgm:prSet presAssocID="{EE34472E-C3C8-4225-9C45-192C2C42523D}" presName="Name23" presStyleLbl="parChTrans1D4" presStyleIdx="4" presStyleCnt="5"/>
      <dgm:spPr/>
      <dgm:t>
        <a:bodyPr/>
        <a:lstStyle/>
        <a:p>
          <a:endParaRPr lang="fr-FR"/>
        </a:p>
      </dgm:t>
    </dgm:pt>
    <dgm:pt modelId="{A39D6220-0BCA-4964-B3AE-1AA1A574C656}" type="pres">
      <dgm:prSet presAssocID="{FE28534C-362D-4EEB-9774-4D267B49EA49}" presName="hierRoot4" presStyleCnt="0"/>
      <dgm:spPr/>
      <dgm:t>
        <a:bodyPr/>
        <a:lstStyle/>
        <a:p>
          <a:endParaRPr lang="fr-FR"/>
        </a:p>
      </dgm:t>
    </dgm:pt>
    <dgm:pt modelId="{2D0C0DEA-F882-4C9A-A416-E1FC994DD50B}" type="pres">
      <dgm:prSet presAssocID="{FE28534C-362D-4EEB-9774-4D267B49EA49}" presName="composite4" presStyleCnt="0"/>
      <dgm:spPr/>
      <dgm:t>
        <a:bodyPr/>
        <a:lstStyle/>
        <a:p>
          <a:endParaRPr lang="fr-FR"/>
        </a:p>
      </dgm:t>
    </dgm:pt>
    <dgm:pt modelId="{1C5BA2F7-3381-4613-8D24-2B2D497E253A}" type="pres">
      <dgm:prSet presAssocID="{FE28534C-362D-4EEB-9774-4D267B49EA49}" presName="background4" presStyleLbl="node4" presStyleIdx="4" presStyleCnt="5"/>
      <dgm:spPr/>
      <dgm:t>
        <a:bodyPr/>
        <a:lstStyle/>
        <a:p>
          <a:endParaRPr lang="fr-FR"/>
        </a:p>
      </dgm:t>
    </dgm:pt>
    <dgm:pt modelId="{AB07668F-2B73-4DF7-8F68-6A301BCE8183}" type="pres">
      <dgm:prSet presAssocID="{FE28534C-362D-4EEB-9774-4D267B49EA49}" presName="text4" presStyleLbl="fgAcc4" presStyleIdx="4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E20C34A-3771-4D38-BAA0-24E9F071F146}" type="pres">
      <dgm:prSet presAssocID="{FE28534C-362D-4EEB-9774-4D267B49EA49}" presName="hierChild5" presStyleCnt="0"/>
      <dgm:spPr/>
      <dgm:t>
        <a:bodyPr/>
        <a:lstStyle/>
        <a:p>
          <a:endParaRPr lang="fr-FR"/>
        </a:p>
      </dgm:t>
    </dgm:pt>
  </dgm:ptLst>
  <dgm:cxnLst>
    <dgm:cxn modelId="{F61F279D-E5A8-42E6-9A44-2F909DF7B325}" type="presOf" srcId="{604F4187-22AC-4EFA-852F-A9AA1BB15241}" destId="{CD25C940-D0D5-4748-913B-3488F5FE3729}" srcOrd="0" destOrd="0" presId="urn:microsoft.com/office/officeart/2005/8/layout/hierarchy1"/>
    <dgm:cxn modelId="{25D909C5-BC40-49E4-B05F-B03BAFB904BD}" type="presOf" srcId="{7F1CA444-629B-46F4-8BCD-2B0D5FA39C8E}" destId="{A30B3F2E-4018-49F0-A501-601DA63FF5CA}" srcOrd="0" destOrd="0" presId="urn:microsoft.com/office/officeart/2005/8/layout/hierarchy1"/>
    <dgm:cxn modelId="{70DF30C3-1634-413B-A58A-9C5FDA67A40B}" type="presOf" srcId="{236C7067-21EE-4C03-A423-3F24F7CA4732}" destId="{BEC68D3F-E177-4EA8-978E-53F9510008AD}" srcOrd="0" destOrd="0" presId="urn:microsoft.com/office/officeart/2005/8/layout/hierarchy1"/>
    <dgm:cxn modelId="{332804E5-29BD-4895-BA39-3E616B01379E}" srcId="{13F7B5B9-58C2-49CB-9C80-BD07146A0A5A}" destId="{FE28534C-362D-4EEB-9774-4D267B49EA49}" srcOrd="1" destOrd="0" parTransId="{EE34472E-C3C8-4225-9C45-192C2C42523D}" sibTransId="{C64C4696-BE64-4B1F-86D6-2A9A64E25728}"/>
    <dgm:cxn modelId="{FEA3122F-6BA6-47DC-A0F3-5E64F5275077}" type="presOf" srcId="{E53BA6A4-3454-43F3-A00A-329CFBE82542}" destId="{E9FEF765-EC56-4BEA-B15F-8A2E7A6CE74F}" srcOrd="0" destOrd="0" presId="urn:microsoft.com/office/officeart/2005/8/layout/hierarchy1"/>
    <dgm:cxn modelId="{1AFBF30F-9D85-4EA1-AD3C-8D1CD4B288D7}" type="presOf" srcId="{26CB1625-1C35-4D09-AAC6-D6958EE50F72}" destId="{F0D5626F-F300-4088-8F74-FD95B7E2AF08}" srcOrd="0" destOrd="0" presId="urn:microsoft.com/office/officeart/2005/8/layout/hierarchy1"/>
    <dgm:cxn modelId="{D2848460-B867-4AAC-B93E-7A12D301A543}" type="presOf" srcId="{93BCE187-0A6A-4CFF-B52B-AB2B7D12592F}" destId="{2304D90E-9C2F-410E-AFFF-2C057D20EA7C}" srcOrd="0" destOrd="0" presId="urn:microsoft.com/office/officeart/2005/8/layout/hierarchy1"/>
    <dgm:cxn modelId="{2ACE17C1-FFE3-45CC-AEC7-F85928DA42AD}" type="presOf" srcId="{EE34472E-C3C8-4225-9C45-192C2C42523D}" destId="{5788169A-7302-47D3-A737-9E0EDAD9A8DB}" srcOrd="0" destOrd="0" presId="urn:microsoft.com/office/officeart/2005/8/layout/hierarchy1"/>
    <dgm:cxn modelId="{FC32D5B4-88D0-4C7D-AB4E-851BE4E337D6}" type="presOf" srcId="{094C0AA9-A731-4E22-A660-D758CB9C37B2}" destId="{F98B07D5-11AB-4362-985D-1EC770AFF9F2}" srcOrd="0" destOrd="0" presId="urn:microsoft.com/office/officeart/2005/8/layout/hierarchy1"/>
    <dgm:cxn modelId="{DF2943F9-62E7-4E4B-84DE-2692FE0C35F2}" type="presOf" srcId="{BE9EF344-9160-4514-BFFC-DEA7F41FC6EB}" destId="{0FAE641A-39A9-4699-99C2-FB4B1DBB34B6}" srcOrd="0" destOrd="0" presId="urn:microsoft.com/office/officeart/2005/8/layout/hierarchy1"/>
    <dgm:cxn modelId="{FF6170F9-C906-4C38-B0C0-509AFCD08D0F}" type="presOf" srcId="{AB074CAC-314D-4896-B717-BFE903ED312F}" destId="{E86760C8-7F2F-445F-81D7-91B4C57181B2}" srcOrd="0" destOrd="0" presId="urn:microsoft.com/office/officeart/2005/8/layout/hierarchy1"/>
    <dgm:cxn modelId="{A39A0821-CEF0-47D5-91EF-999D9DD75BEB}" srcId="{EE35A65D-DA78-46DB-AD80-2A33FAF6A861}" destId="{BE9EF344-9160-4514-BFFC-DEA7F41FC6EB}" srcOrd="0" destOrd="0" parTransId="{87BEA3E8-72B6-4CA8-8C50-F453325210C5}" sibTransId="{2CD8E7CB-CDD5-4FAC-A596-F3CB9B36CD33}"/>
    <dgm:cxn modelId="{69842678-6AE7-4766-839D-DB2A4A3EFAC7}" srcId="{93BCE187-0A6A-4CFF-B52B-AB2B7D12592F}" destId="{13F7B5B9-58C2-49CB-9C80-BD07146A0A5A}" srcOrd="3" destOrd="0" parTransId="{604F4187-22AC-4EFA-852F-A9AA1BB15241}" sibTransId="{62332ABD-433C-4C33-8502-48B54222739A}"/>
    <dgm:cxn modelId="{3D5183A0-8BBB-48B9-8D8E-5549C69A186A}" srcId="{93BCE187-0A6A-4CFF-B52B-AB2B7D12592F}" destId="{E53BA6A4-3454-43F3-A00A-329CFBE82542}" srcOrd="2" destOrd="0" parTransId="{D035C628-B343-4B59-B694-B8C3C01ED7A9}" sibTransId="{59C0F22E-114D-4619-82A9-64C25173760D}"/>
    <dgm:cxn modelId="{6710BE49-2B7A-468A-A2C3-1C2E9445A88D}" type="presOf" srcId="{D035C628-B343-4B59-B694-B8C3C01ED7A9}" destId="{60F6193D-CCC8-4820-9778-70F5BFC031D4}" srcOrd="0" destOrd="0" presId="urn:microsoft.com/office/officeart/2005/8/layout/hierarchy1"/>
    <dgm:cxn modelId="{64E0A2C6-2C98-45C0-9085-32B34747A989}" type="presOf" srcId="{63E8EBAA-BACD-46D4-9BB2-0F8E5EF888D5}" destId="{0BA8806C-845F-48CF-9F81-735270140F71}" srcOrd="0" destOrd="0" presId="urn:microsoft.com/office/officeart/2005/8/layout/hierarchy1"/>
    <dgm:cxn modelId="{98A31106-4258-4966-922F-864A8350B22B}" srcId="{BE9EF344-9160-4514-BFFC-DEA7F41FC6EB}" destId="{93BCE187-0A6A-4CFF-B52B-AB2B7D12592F}" srcOrd="0" destOrd="0" parTransId="{AE09D319-E637-4F8B-A07A-5180754119EB}" sibTransId="{488BD614-A5F0-4CC4-B2BB-B2FB26CED7CB}"/>
    <dgm:cxn modelId="{E6988E8A-E7E4-4D39-A5C0-6215BE80B6C1}" type="presOf" srcId="{EE35A65D-DA78-46DB-AD80-2A33FAF6A861}" destId="{827479CB-0734-4F50-B3D9-70E0211B7A51}" srcOrd="0" destOrd="0" presId="urn:microsoft.com/office/officeart/2005/8/layout/hierarchy1"/>
    <dgm:cxn modelId="{8476E7EA-A367-48DD-8E09-3889A34351D4}" srcId="{E53BA6A4-3454-43F3-A00A-329CFBE82542}" destId="{26CB1625-1C35-4D09-AAC6-D6958EE50F72}" srcOrd="0" destOrd="0" parTransId="{094C0AA9-A731-4E22-A660-D758CB9C37B2}" sibTransId="{859FCD29-1A5D-4696-BA8A-019E15CF0E3D}"/>
    <dgm:cxn modelId="{5363DCCF-C42D-469C-93D8-A47195C64DE1}" srcId="{539C99A9-8972-449A-B572-BD1CAECBAF39}" destId="{63E8EBAA-BACD-46D4-9BB2-0F8E5EF888D5}" srcOrd="0" destOrd="0" parTransId="{236C7067-21EE-4C03-A423-3F24F7CA4732}" sibTransId="{3752A892-011B-4C8C-BEC0-1374228139BA}"/>
    <dgm:cxn modelId="{59CAB9E6-89FA-4913-A9DC-1BCF05CF8903}" type="presOf" srcId="{BF557D2C-79A6-471D-A36D-6DAB2032DC77}" destId="{4BD6CE94-9EF4-4F36-8942-095A5DA93879}" srcOrd="0" destOrd="0" presId="urn:microsoft.com/office/officeart/2005/8/layout/hierarchy1"/>
    <dgm:cxn modelId="{41EED10D-38FF-4DCD-BD75-6BE8FA002B08}" type="presOf" srcId="{092B2C48-9F33-4A86-84FF-1CBCF2169521}" destId="{649140F9-01BD-4CAF-9B30-DC270163E3D2}" srcOrd="0" destOrd="0" presId="urn:microsoft.com/office/officeart/2005/8/layout/hierarchy1"/>
    <dgm:cxn modelId="{F70B3343-C9D5-4821-A94A-0847D75D5AE2}" type="presOf" srcId="{FE28534C-362D-4EEB-9774-4D267B49EA49}" destId="{AB07668F-2B73-4DF7-8F68-6A301BCE8183}" srcOrd="0" destOrd="0" presId="urn:microsoft.com/office/officeart/2005/8/layout/hierarchy1"/>
    <dgm:cxn modelId="{19A65AF5-3498-49E8-81C9-917C381DD2F8}" type="presOf" srcId="{C7F8BE53-D0E3-42E0-ADAD-8FF658AA340A}" destId="{4BDC323E-F5FC-4A98-BC13-4A79F138CBA5}" srcOrd="0" destOrd="0" presId="urn:microsoft.com/office/officeart/2005/8/layout/hierarchy1"/>
    <dgm:cxn modelId="{98D1999C-53BB-497C-96B8-C9E52A6FDAE9}" type="presOf" srcId="{539C99A9-8972-449A-B572-BD1CAECBAF39}" destId="{3053A48B-F16B-4ED9-8F22-DA52265D7E03}" srcOrd="0" destOrd="0" presId="urn:microsoft.com/office/officeart/2005/8/layout/hierarchy1"/>
    <dgm:cxn modelId="{D6AACE0D-D4A0-4B34-9F6B-E089E1162E81}" type="presOf" srcId="{13F7B5B9-58C2-49CB-9C80-BD07146A0A5A}" destId="{0C07C1F3-1542-4EC5-B621-A0598189798C}" srcOrd="0" destOrd="0" presId="urn:microsoft.com/office/officeart/2005/8/layout/hierarchy1"/>
    <dgm:cxn modelId="{65413977-ED28-403D-9191-BBD86CD7B4D1}" srcId="{13F7B5B9-58C2-49CB-9C80-BD07146A0A5A}" destId="{852F616D-C690-4EC5-8829-CD168552E68D}" srcOrd="0" destOrd="0" parTransId="{BF557D2C-79A6-471D-A36D-6DAB2032DC77}" sibTransId="{3D974D1A-9498-4C2B-8BC8-CFC58FDBE938}"/>
    <dgm:cxn modelId="{B55C4094-24B1-4361-A919-A2589B9490A4}" srcId="{93BCE187-0A6A-4CFF-B52B-AB2B7D12592F}" destId="{AB074CAC-314D-4896-B717-BFE903ED312F}" srcOrd="0" destOrd="0" parTransId="{092B2C48-9F33-4A86-84FF-1CBCF2169521}" sibTransId="{FB88B847-B7DF-4278-8313-495D679C50E2}"/>
    <dgm:cxn modelId="{B8D7F812-D60F-4113-B1F7-F0CB46EC8DF6}" type="presOf" srcId="{852F616D-C690-4EC5-8829-CD168552E68D}" destId="{BD1AB12B-393C-40D2-963A-43F460A18955}" srcOrd="0" destOrd="0" presId="urn:microsoft.com/office/officeart/2005/8/layout/hierarchy1"/>
    <dgm:cxn modelId="{C25A9E15-CDD0-44DA-A6C4-EB3BCD842D4B}" type="presOf" srcId="{AE09D319-E637-4F8B-A07A-5180754119EB}" destId="{7E17B088-3151-4BAF-81C8-1D402CD9883E}" srcOrd="0" destOrd="0" presId="urn:microsoft.com/office/officeart/2005/8/layout/hierarchy1"/>
    <dgm:cxn modelId="{1D790144-D991-4023-A7B5-EF3F32BD49D2}" srcId="{93BCE187-0A6A-4CFF-B52B-AB2B7D12592F}" destId="{539C99A9-8972-449A-B572-BD1CAECBAF39}" srcOrd="1" destOrd="0" parTransId="{7F1CA444-629B-46F4-8BCD-2B0D5FA39C8E}" sibTransId="{C1C20E86-E61F-4268-B80D-5F5754EC7505}"/>
    <dgm:cxn modelId="{D7ED9A53-130E-460D-9598-CC45FC61B674}" type="presOf" srcId="{7864A968-9C58-4700-AB4A-8B117C50125C}" destId="{33A4D991-2B04-413D-B792-89CACAACA3C0}" srcOrd="0" destOrd="0" presId="urn:microsoft.com/office/officeart/2005/8/layout/hierarchy1"/>
    <dgm:cxn modelId="{D63105E4-FFAC-457A-B11E-FF8323D622D7}" srcId="{AB074CAC-314D-4896-B717-BFE903ED312F}" destId="{C7F8BE53-D0E3-42E0-ADAD-8FF658AA340A}" srcOrd="0" destOrd="0" parTransId="{7864A968-9C58-4700-AB4A-8B117C50125C}" sibTransId="{0F87AFA7-5B79-45B8-A398-8248FBF95934}"/>
    <dgm:cxn modelId="{152B5D0B-057C-4394-8CBD-66CF45B3AD06}" type="presParOf" srcId="{827479CB-0734-4F50-B3D9-70E0211B7A51}" destId="{1E00DAD5-5408-4071-A47A-B6988F3B24F0}" srcOrd="0" destOrd="0" presId="urn:microsoft.com/office/officeart/2005/8/layout/hierarchy1"/>
    <dgm:cxn modelId="{C1F5521E-1C5E-488F-A201-473ACCE77F9A}" type="presParOf" srcId="{1E00DAD5-5408-4071-A47A-B6988F3B24F0}" destId="{A7601FED-0C81-41D5-B248-CB6311BC17CF}" srcOrd="0" destOrd="0" presId="urn:microsoft.com/office/officeart/2005/8/layout/hierarchy1"/>
    <dgm:cxn modelId="{FBE1ED59-A238-4CE8-918F-3649AFCD5E0A}" type="presParOf" srcId="{A7601FED-0C81-41D5-B248-CB6311BC17CF}" destId="{ACA51CB6-2597-47C5-90AD-3ED3721B68FF}" srcOrd="0" destOrd="0" presId="urn:microsoft.com/office/officeart/2005/8/layout/hierarchy1"/>
    <dgm:cxn modelId="{76979586-7A44-4ED8-A8FD-01845173764A}" type="presParOf" srcId="{A7601FED-0C81-41D5-B248-CB6311BC17CF}" destId="{0FAE641A-39A9-4699-99C2-FB4B1DBB34B6}" srcOrd="1" destOrd="0" presId="urn:microsoft.com/office/officeart/2005/8/layout/hierarchy1"/>
    <dgm:cxn modelId="{CE1F1AE0-B905-4101-A408-D3667DE177E0}" type="presParOf" srcId="{1E00DAD5-5408-4071-A47A-B6988F3B24F0}" destId="{E2220863-6E81-4940-9D78-46973007A87E}" srcOrd="1" destOrd="0" presId="urn:microsoft.com/office/officeart/2005/8/layout/hierarchy1"/>
    <dgm:cxn modelId="{3A6A8D21-CD24-4AF1-8FAD-374DC83BB9C0}" type="presParOf" srcId="{E2220863-6E81-4940-9D78-46973007A87E}" destId="{7E17B088-3151-4BAF-81C8-1D402CD9883E}" srcOrd="0" destOrd="0" presId="urn:microsoft.com/office/officeart/2005/8/layout/hierarchy1"/>
    <dgm:cxn modelId="{5C2C55E4-F05B-4B1A-AAD8-FE33B81E286D}" type="presParOf" srcId="{E2220863-6E81-4940-9D78-46973007A87E}" destId="{1E73E56B-CC36-44CD-AB48-5D9AE33CAE78}" srcOrd="1" destOrd="0" presId="urn:microsoft.com/office/officeart/2005/8/layout/hierarchy1"/>
    <dgm:cxn modelId="{833C3572-1FA8-4917-88F9-43402BE6195D}" type="presParOf" srcId="{1E73E56B-CC36-44CD-AB48-5D9AE33CAE78}" destId="{AF157A2C-8A4C-4521-90AB-5873B057DF81}" srcOrd="0" destOrd="0" presId="urn:microsoft.com/office/officeart/2005/8/layout/hierarchy1"/>
    <dgm:cxn modelId="{7B3A3C54-D309-406C-9B61-A715DC3ED469}" type="presParOf" srcId="{AF157A2C-8A4C-4521-90AB-5873B057DF81}" destId="{485FDC29-8806-462B-96FD-93DAC053C10B}" srcOrd="0" destOrd="0" presId="urn:microsoft.com/office/officeart/2005/8/layout/hierarchy1"/>
    <dgm:cxn modelId="{668FC4F2-FD16-488D-8819-892AAA01183F}" type="presParOf" srcId="{AF157A2C-8A4C-4521-90AB-5873B057DF81}" destId="{2304D90E-9C2F-410E-AFFF-2C057D20EA7C}" srcOrd="1" destOrd="0" presId="urn:microsoft.com/office/officeart/2005/8/layout/hierarchy1"/>
    <dgm:cxn modelId="{763BA2AA-7041-4EE0-802C-1A4FE9983883}" type="presParOf" srcId="{1E73E56B-CC36-44CD-AB48-5D9AE33CAE78}" destId="{46406A4D-3553-41C9-AF21-94B153D08887}" srcOrd="1" destOrd="0" presId="urn:microsoft.com/office/officeart/2005/8/layout/hierarchy1"/>
    <dgm:cxn modelId="{97C61C48-6630-4E3D-844C-60F024BA8629}" type="presParOf" srcId="{46406A4D-3553-41C9-AF21-94B153D08887}" destId="{649140F9-01BD-4CAF-9B30-DC270163E3D2}" srcOrd="0" destOrd="0" presId="urn:microsoft.com/office/officeart/2005/8/layout/hierarchy1"/>
    <dgm:cxn modelId="{694C0037-874A-4615-BE71-B8A0E28C1E34}" type="presParOf" srcId="{46406A4D-3553-41C9-AF21-94B153D08887}" destId="{91F58635-E6C7-49D7-AB8F-F12A9D87F6E4}" srcOrd="1" destOrd="0" presId="urn:microsoft.com/office/officeart/2005/8/layout/hierarchy1"/>
    <dgm:cxn modelId="{CE4462E1-BF60-421F-831D-19DA17210300}" type="presParOf" srcId="{91F58635-E6C7-49D7-AB8F-F12A9D87F6E4}" destId="{DF791C88-981F-4544-A862-43F27753DF3E}" srcOrd="0" destOrd="0" presId="urn:microsoft.com/office/officeart/2005/8/layout/hierarchy1"/>
    <dgm:cxn modelId="{FECBF767-EA07-4235-B49C-FE907FE18F33}" type="presParOf" srcId="{DF791C88-981F-4544-A862-43F27753DF3E}" destId="{6604D63E-D286-445B-B0C5-3C9FD1F528A4}" srcOrd="0" destOrd="0" presId="urn:microsoft.com/office/officeart/2005/8/layout/hierarchy1"/>
    <dgm:cxn modelId="{BE82F9BF-6B5F-4F36-A9C7-47DACB50AE50}" type="presParOf" srcId="{DF791C88-981F-4544-A862-43F27753DF3E}" destId="{E86760C8-7F2F-445F-81D7-91B4C57181B2}" srcOrd="1" destOrd="0" presId="urn:microsoft.com/office/officeart/2005/8/layout/hierarchy1"/>
    <dgm:cxn modelId="{F0BCEC80-CE9D-4B1E-8BB7-D6C8E6FD95C5}" type="presParOf" srcId="{91F58635-E6C7-49D7-AB8F-F12A9D87F6E4}" destId="{B58F87D3-54AE-4932-A512-870E7003552F}" srcOrd="1" destOrd="0" presId="urn:microsoft.com/office/officeart/2005/8/layout/hierarchy1"/>
    <dgm:cxn modelId="{CE0C4091-3070-4F78-BBC6-8339593E7832}" type="presParOf" srcId="{B58F87D3-54AE-4932-A512-870E7003552F}" destId="{33A4D991-2B04-413D-B792-89CACAACA3C0}" srcOrd="0" destOrd="0" presId="urn:microsoft.com/office/officeart/2005/8/layout/hierarchy1"/>
    <dgm:cxn modelId="{04DEEFB2-07E8-4BFF-9DB7-0647EAE63010}" type="presParOf" srcId="{B58F87D3-54AE-4932-A512-870E7003552F}" destId="{5F651337-80D9-4D42-B7CF-CDD663D8189B}" srcOrd="1" destOrd="0" presId="urn:microsoft.com/office/officeart/2005/8/layout/hierarchy1"/>
    <dgm:cxn modelId="{60511667-8529-4FD8-BB36-C8EC58C293A5}" type="presParOf" srcId="{5F651337-80D9-4D42-B7CF-CDD663D8189B}" destId="{24AC02D9-D66D-4414-9791-BAA853588450}" srcOrd="0" destOrd="0" presId="urn:microsoft.com/office/officeart/2005/8/layout/hierarchy1"/>
    <dgm:cxn modelId="{426DA292-9E04-4E30-8FC7-AF08D70D7241}" type="presParOf" srcId="{24AC02D9-D66D-4414-9791-BAA853588450}" destId="{3CE5778D-7E0B-494F-A4F1-DAFDD57BB558}" srcOrd="0" destOrd="0" presId="urn:microsoft.com/office/officeart/2005/8/layout/hierarchy1"/>
    <dgm:cxn modelId="{C213A65F-148D-45D6-9F7C-97C4C8AE7FB8}" type="presParOf" srcId="{24AC02D9-D66D-4414-9791-BAA853588450}" destId="{4BDC323E-F5FC-4A98-BC13-4A79F138CBA5}" srcOrd="1" destOrd="0" presId="urn:microsoft.com/office/officeart/2005/8/layout/hierarchy1"/>
    <dgm:cxn modelId="{E1294D79-EC72-4531-87B9-0CF11A66C3E8}" type="presParOf" srcId="{5F651337-80D9-4D42-B7CF-CDD663D8189B}" destId="{4D9131B3-B8C6-45FB-A103-81F0CDDE9662}" srcOrd="1" destOrd="0" presId="urn:microsoft.com/office/officeart/2005/8/layout/hierarchy1"/>
    <dgm:cxn modelId="{4E096D2F-4A60-43A9-8554-111F82E6179F}" type="presParOf" srcId="{46406A4D-3553-41C9-AF21-94B153D08887}" destId="{A30B3F2E-4018-49F0-A501-601DA63FF5CA}" srcOrd="2" destOrd="0" presId="urn:microsoft.com/office/officeart/2005/8/layout/hierarchy1"/>
    <dgm:cxn modelId="{5A531AED-B65D-4E87-93A3-D5E0CE69B77D}" type="presParOf" srcId="{46406A4D-3553-41C9-AF21-94B153D08887}" destId="{CC513C38-FFD4-4CE2-AD32-72800B1197D3}" srcOrd="3" destOrd="0" presId="urn:microsoft.com/office/officeart/2005/8/layout/hierarchy1"/>
    <dgm:cxn modelId="{37D5CF1C-D781-4E57-9D6E-25FA2AB173B9}" type="presParOf" srcId="{CC513C38-FFD4-4CE2-AD32-72800B1197D3}" destId="{53934BAF-44CA-4DA8-956E-DC49774BD775}" srcOrd="0" destOrd="0" presId="urn:microsoft.com/office/officeart/2005/8/layout/hierarchy1"/>
    <dgm:cxn modelId="{26EF60B2-D34D-475C-9A1F-C9BD82AA3120}" type="presParOf" srcId="{53934BAF-44CA-4DA8-956E-DC49774BD775}" destId="{3B56AFE5-4D47-411D-B653-4DEC065AAFDF}" srcOrd="0" destOrd="0" presId="urn:microsoft.com/office/officeart/2005/8/layout/hierarchy1"/>
    <dgm:cxn modelId="{65FB9929-FDE8-4A9F-9599-8BF6AC176B53}" type="presParOf" srcId="{53934BAF-44CA-4DA8-956E-DC49774BD775}" destId="{3053A48B-F16B-4ED9-8F22-DA52265D7E03}" srcOrd="1" destOrd="0" presId="urn:microsoft.com/office/officeart/2005/8/layout/hierarchy1"/>
    <dgm:cxn modelId="{BF315D36-6E20-4F10-B66B-A0FA88569D5B}" type="presParOf" srcId="{CC513C38-FFD4-4CE2-AD32-72800B1197D3}" destId="{FE8E8A31-512F-4509-9C9E-A9ACBC6C21B4}" srcOrd="1" destOrd="0" presId="urn:microsoft.com/office/officeart/2005/8/layout/hierarchy1"/>
    <dgm:cxn modelId="{484875D0-C9DB-4F2F-AB34-F3CDB68C57BA}" type="presParOf" srcId="{FE8E8A31-512F-4509-9C9E-A9ACBC6C21B4}" destId="{BEC68D3F-E177-4EA8-978E-53F9510008AD}" srcOrd="0" destOrd="0" presId="urn:microsoft.com/office/officeart/2005/8/layout/hierarchy1"/>
    <dgm:cxn modelId="{D39795F4-E0FD-4165-8032-03E34D0E15DE}" type="presParOf" srcId="{FE8E8A31-512F-4509-9C9E-A9ACBC6C21B4}" destId="{B98E2BED-B5DA-4705-9D86-ABC6E4E041D4}" srcOrd="1" destOrd="0" presId="urn:microsoft.com/office/officeart/2005/8/layout/hierarchy1"/>
    <dgm:cxn modelId="{A241FE09-79CB-46C3-B362-C6C9F80473E8}" type="presParOf" srcId="{B98E2BED-B5DA-4705-9D86-ABC6E4E041D4}" destId="{A19DD6E8-3DCC-467E-B47A-B12C9A532069}" srcOrd="0" destOrd="0" presId="urn:microsoft.com/office/officeart/2005/8/layout/hierarchy1"/>
    <dgm:cxn modelId="{06334B2E-EE2B-437D-BCAE-F50894BF3B01}" type="presParOf" srcId="{A19DD6E8-3DCC-467E-B47A-B12C9A532069}" destId="{10FBFE24-1C26-4CCD-B006-A868E7B6215B}" srcOrd="0" destOrd="0" presId="urn:microsoft.com/office/officeart/2005/8/layout/hierarchy1"/>
    <dgm:cxn modelId="{C3653182-D0C2-42E1-8480-F5E60770B59B}" type="presParOf" srcId="{A19DD6E8-3DCC-467E-B47A-B12C9A532069}" destId="{0BA8806C-845F-48CF-9F81-735270140F71}" srcOrd="1" destOrd="0" presId="urn:microsoft.com/office/officeart/2005/8/layout/hierarchy1"/>
    <dgm:cxn modelId="{7C0A409D-17B0-447B-828B-5EB467C740AD}" type="presParOf" srcId="{B98E2BED-B5DA-4705-9D86-ABC6E4E041D4}" destId="{2A28A700-754E-42F4-8180-228D07EA8510}" srcOrd="1" destOrd="0" presId="urn:microsoft.com/office/officeart/2005/8/layout/hierarchy1"/>
    <dgm:cxn modelId="{08CAD985-FE94-4D2B-92DD-2F48A2004309}" type="presParOf" srcId="{46406A4D-3553-41C9-AF21-94B153D08887}" destId="{60F6193D-CCC8-4820-9778-70F5BFC031D4}" srcOrd="4" destOrd="0" presId="urn:microsoft.com/office/officeart/2005/8/layout/hierarchy1"/>
    <dgm:cxn modelId="{8D081EB3-43A5-492A-99E9-0752D82146A5}" type="presParOf" srcId="{46406A4D-3553-41C9-AF21-94B153D08887}" destId="{C1493BCF-647D-4598-BD18-A2D39EDA4206}" srcOrd="5" destOrd="0" presId="urn:microsoft.com/office/officeart/2005/8/layout/hierarchy1"/>
    <dgm:cxn modelId="{86D89849-06B8-4431-882E-A8635B4F39B0}" type="presParOf" srcId="{C1493BCF-647D-4598-BD18-A2D39EDA4206}" destId="{B6A7929F-A91F-4D84-8528-ECD2AC5C331F}" srcOrd="0" destOrd="0" presId="urn:microsoft.com/office/officeart/2005/8/layout/hierarchy1"/>
    <dgm:cxn modelId="{2C2B7ED0-819F-4B63-BD1F-960167E33326}" type="presParOf" srcId="{B6A7929F-A91F-4D84-8528-ECD2AC5C331F}" destId="{4DA409F1-EC32-469F-B69D-8E47FA72444C}" srcOrd="0" destOrd="0" presId="urn:microsoft.com/office/officeart/2005/8/layout/hierarchy1"/>
    <dgm:cxn modelId="{A0118DD5-6BEF-48FE-8FF3-7816E6A0B2FF}" type="presParOf" srcId="{B6A7929F-A91F-4D84-8528-ECD2AC5C331F}" destId="{E9FEF765-EC56-4BEA-B15F-8A2E7A6CE74F}" srcOrd="1" destOrd="0" presId="urn:microsoft.com/office/officeart/2005/8/layout/hierarchy1"/>
    <dgm:cxn modelId="{7C32B0C1-D138-493B-A4D4-DF7352F4311B}" type="presParOf" srcId="{C1493BCF-647D-4598-BD18-A2D39EDA4206}" destId="{8A8C8B3D-2740-4691-956F-1C9317AE080B}" srcOrd="1" destOrd="0" presId="urn:microsoft.com/office/officeart/2005/8/layout/hierarchy1"/>
    <dgm:cxn modelId="{509D6652-27A6-4118-9B0D-6850F8332F33}" type="presParOf" srcId="{8A8C8B3D-2740-4691-956F-1C9317AE080B}" destId="{F98B07D5-11AB-4362-985D-1EC770AFF9F2}" srcOrd="0" destOrd="0" presId="urn:microsoft.com/office/officeart/2005/8/layout/hierarchy1"/>
    <dgm:cxn modelId="{E1C50BD2-EC87-48DF-BF31-94C21F71D152}" type="presParOf" srcId="{8A8C8B3D-2740-4691-956F-1C9317AE080B}" destId="{0174FEE8-395E-4181-B6B6-9721EA3C592F}" srcOrd="1" destOrd="0" presId="urn:microsoft.com/office/officeart/2005/8/layout/hierarchy1"/>
    <dgm:cxn modelId="{DBC8F4FC-B703-419A-86BB-3DC33B96AB59}" type="presParOf" srcId="{0174FEE8-395E-4181-B6B6-9721EA3C592F}" destId="{FFEFD55B-868E-4221-AB42-81DEADF129E6}" srcOrd="0" destOrd="0" presId="urn:microsoft.com/office/officeart/2005/8/layout/hierarchy1"/>
    <dgm:cxn modelId="{18BE6625-211E-4C39-B115-24CCA602FB4F}" type="presParOf" srcId="{FFEFD55B-868E-4221-AB42-81DEADF129E6}" destId="{596BEAC4-82AF-45CD-AE70-3D9EA6D5832F}" srcOrd="0" destOrd="0" presId="urn:microsoft.com/office/officeart/2005/8/layout/hierarchy1"/>
    <dgm:cxn modelId="{F6F908FE-C722-4185-A2D2-443B00F43B04}" type="presParOf" srcId="{FFEFD55B-868E-4221-AB42-81DEADF129E6}" destId="{F0D5626F-F300-4088-8F74-FD95B7E2AF08}" srcOrd="1" destOrd="0" presId="urn:microsoft.com/office/officeart/2005/8/layout/hierarchy1"/>
    <dgm:cxn modelId="{23E47895-DB68-45EA-AF5A-D410200FF941}" type="presParOf" srcId="{0174FEE8-395E-4181-B6B6-9721EA3C592F}" destId="{50E3E735-3C50-410C-8C1C-DBDA07E77281}" srcOrd="1" destOrd="0" presId="urn:microsoft.com/office/officeart/2005/8/layout/hierarchy1"/>
    <dgm:cxn modelId="{168E19F4-B3ED-4423-B2A3-32525EF51C85}" type="presParOf" srcId="{46406A4D-3553-41C9-AF21-94B153D08887}" destId="{CD25C940-D0D5-4748-913B-3488F5FE3729}" srcOrd="6" destOrd="0" presId="urn:microsoft.com/office/officeart/2005/8/layout/hierarchy1"/>
    <dgm:cxn modelId="{7878A0CD-1547-456B-9B25-22C011152C35}" type="presParOf" srcId="{46406A4D-3553-41C9-AF21-94B153D08887}" destId="{4088CD6A-6C53-4F3F-984D-F8129A4F0EA5}" srcOrd="7" destOrd="0" presId="urn:microsoft.com/office/officeart/2005/8/layout/hierarchy1"/>
    <dgm:cxn modelId="{F93F9F64-B47F-4986-916F-A4C440FC7F88}" type="presParOf" srcId="{4088CD6A-6C53-4F3F-984D-F8129A4F0EA5}" destId="{15FFABEA-0243-44C8-9FC4-B3ADCFF7FA17}" srcOrd="0" destOrd="0" presId="urn:microsoft.com/office/officeart/2005/8/layout/hierarchy1"/>
    <dgm:cxn modelId="{35B3C4D4-DF2A-4D7D-9E47-0349C2AFC247}" type="presParOf" srcId="{15FFABEA-0243-44C8-9FC4-B3ADCFF7FA17}" destId="{AE4F8E12-2C3F-4E95-9C15-E1BF7552DE68}" srcOrd="0" destOrd="0" presId="urn:microsoft.com/office/officeart/2005/8/layout/hierarchy1"/>
    <dgm:cxn modelId="{464D52BA-F3A5-4F18-8734-E99F54F175A3}" type="presParOf" srcId="{15FFABEA-0243-44C8-9FC4-B3ADCFF7FA17}" destId="{0C07C1F3-1542-4EC5-B621-A0598189798C}" srcOrd="1" destOrd="0" presId="urn:microsoft.com/office/officeart/2005/8/layout/hierarchy1"/>
    <dgm:cxn modelId="{9B081A6E-AAC6-41D1-9946-64945ED3459F}" type="presParOf" srcId="{4088CD6A-6C53-4F3F-984D-F8129A4F0EA5}" destId="{64EE8C69-DC56-4FD2-9D0C-D49FB4A480CB}" srcOrd="1" destOrd="0" presId="urn:microsoft.com/office/officeart/2005/8/layout/hierarchy1"/>
    <dgm:cxn modelId="{2DCEF1DB-8E42-4028-BF8D-85526094FA2F}" type="presParOf" srcId="{64EE8C69-DC56-4FD2-9D0C-D49FB4A480CB}" destId="{4BD6CE94-9EF4-4F36-8942-095A5DA93879}" srcOrd="0" destOrd="0" presId="urn:microsoft.com/office/officeart/2005/8/layout/hierarchy1"/>
    <dgm:cxn modelId="{8953B3B1-1889-49FA-AB7B-19D5EDC42FB8}" type="presParOf" srcId="{64EE8C69-DC56-4FD2-9D0C-D49FB4A480CB}" destId="{4089FD6B-8140-4CE2-9F1B-4873C32A2E05}" srcOrd="1" destOrd="0" presId="urn:microsoft.com/office/officeart/2005/8/layout/hierarchy1"/>
    <dgm:cxn modelId="{54CBAED7-8E31-4D96-BEDE-29EDCFCD31A3}" type="presParOf" srcId="{4089FD6B-8140-4CE2-9F1B-4873C32A2E05}" destId="{EDAC2B53-1BB0-4172-9ECF-7943F6931E79}" srcOrd="0" destOrd="0" presId="urn:microsoft.com/office/officeart/2005/8/layout/hierarchy1"/>
    <dgm:cxn modelId="{67359681-91D6-4BF7-862F-C2EDC2666FF6}" type="presParOf" srcId="{EDAC2B53-1BB0-4172-9ECF-7943F6931E79}" destId="{9318A5B7-1439-4983-AE08-9B6C7F0B465A}" srcOrd="0" destOrd="0" presId="urn:microsoft.com/office/officeart/2005/8/layout/hierarchy1"/>
    <dgm:cxn modelId="{59C1CB30-58D3-41F3-9C69-2CD2D44DDE50}" type="presParOf" srcId="{EDAC2B53-1BB0-4172-9ECF-7943F6931E79}" destId="{BD1AB12B-393C-40D2-963A-43F460A18955}" srcOrd="1" destOrd="0" presId="urn:microsoft.com/office/officeart/2005/8/layout/hierarchy1"/>
    <dgm:cxn modelId="{69888D57-24C3-40AA-AD52-EE8FA30E8DB8}" type="presParOf" srcId="{4089FD6B-8140-4CE2-9F1B-4873C32A2E05}" destId="{0B7A16C7-B5E5-48E0-A0F1-0D9A5D7B3A86}" srcOrd="1" destOrd="0" presId="urn:microsoft.com/office/officeart/2005/8/layout/hierarchy1"/>
    <dgm:cxn modelId="{1F591F0B-E946-41E9-8BDB-9DD2D68CD9BF}" type="presParOf" srcId="{64EE8C69-DC56-4FD2-9D0C-D49FB4A480CB}" destId="{5788169A-7302-47D3-A737-9E0EDAD9A8DB}" srcOrd="2" destOrd="0" presId="urn:microsoft.com/office/officeart/2005/8/layout/hierarchy1"/>
    <dgm:cxn modelId="{5EC3C39B-A534-4CE2-8F64-D23A03605B8B}" type="presParOf" srcId="{64EE8C69-DC56-4FD2-9D0C-D49FB4A480CB}" destId="{A39D6220-0BCA-4964-B3AE-1AA1A574C656}" srcOrd="3" destOrd="0" presId="urn:microsoft.com/office/officeart/2005/8/layout/hierarchy1"/>
    <dgm:cxn modelId="{66800CEC-11C4-47E1-8685-3735170C4BBC}" type="presParOf" srcId="{A39D6220-0BCA-4964-B3AE-1AA1A574C656}" destId="{2D0C0DEA-F882-4C9A-A416-E1FC994DD50B}" srcOrd="0" destOrd="0" presId="urn:microsoft.com/office/officeart/2005/8/layout/hierarchy1"/>
    <dgm:cxn modelId="{50DA4A48-0DE8-401C-8145-3628CEA9E757}" type="presParOf" srcId="{2D0C0DEA-F882-4C9A-A416-E1FC994DD50B}" destId="{1C5BA2F7-3381-4613-8D24-2B2D497E253A}" srcOrd="0" destOrd="0" presId="urn:microsoft.com/office/officeart/2005/8/layout/hierarchy1"/>
    <dgm:cxn modelId="{D1620EC7-A7F7-441A-BE40-7A1E76B7C17A}" type="presParOf" srcId="{2D0C0DEA-F882-4C9A-A416-E1FC994DD50B}" destId="{AB07668F-2B73-4DF7-8F68-6A301BCE8183}" srcOrd="1" destOrd="0" presId="urn:microsoft.com/office/officeart/2005/8/layout/hierarchy1"/>
    <dgm:cxn modelId="{667D8320-4375-4177-B53E-B7863E316655}" type="presParOf" srcId="{A39D6220-0BCA-4964-B3AE-1AA1A574C656}" destId="{BE20C34A-3771-4D38-BAA0-24E9F071F146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35A65D-DA78-46DB-AD80-2A33FAF6A86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BE9EF344-9160-4514-BFFC-DEA7F41FC6EB}">
      <dgm:prSet phldrT="[Texte]"/>
      <dgm:spPr/>
      <dgm:t>
        <a:bodyPr/>
        <a:lstStyle/>
        <a:p>
          <a:r>
            <a:rPr lang="fr-FR" b="1"/>
            <a:t>Président Directeur</a:t>
          </a:r>
        </a:p>
        <a:p>
          <a:r>
            <a:rPr lang="fr-FR" b="1"/>
            <a:t>Général</a:t>
          </a:r>
        </a:p>
        <a:p>
          <a:r>
            <a:rPr lang="fr-FR"/>
            <a:t>Guillaume SUMMA</a:t>
          </a:r>
        </a:p>
      </dgm:t>
    </dgm:pt>
    <dgm:pt modelId="{87BEA3E8-72B6-4CA8-8C50-F453325210C5}" type="parTrans" cxnId="{A39A0821-CEF0-47D5-91EF-999D9DD75BEB}">
      <dgm:prSet/>
      <dgm:spPr/>
      <dgm:t>
        <a:bodyPr/>
        <a:lstStyle/>
        <a:p>
          <a:endParaRPr lang="fr-FR"/>
        </a:p>
      </dgm:t>
    </dgm:pt>
    <dgm:pt modelId="{2CD8E7CB-CDD5-4FAC-A596-F3CB9B36CD33}" type="sibTrans" cxnId="{A39A0821-CEF0-47D5-91EF-999D9DD75BEB}">
      <dgm:prSet/>
      <dgm:spPr/>
      <dgm:t>
        <a:bodyPr/>
        <a:lstStyle/>
        <a:p>
          <a:endParaRPr lang="fr-FR"/>
        </a:p>
      </dgm:t>
    </dgm:pt>
    <dgm:pt modelId="{AB074CAC-314D-4896-B717-BFE903ED312F}">
      <dgm:prSet phldrT="[Texte]"/>
      <dgm:spPr/>
      <dgm:t>
        <a:bodyPr/>
        <a:lstStyle/>
        <a:p>
          <a:r>
            <a:rPr lang="fr-FR" b="1" dirty="0"/>
            <a:t>Directrice administrative       </a:t>
          </a:r>
          <a:r>
            <a:rPr lang="fr-FR" dirty="0"/>
            <a:t>Adèle TRAN </a:t>
          </a:r>
        </a:p>
      </dgm:t>
    </dgm:pt>
    <dgm:pt modelId="{092B2C48-9F33-4A86-84FF-1CBCF2169521}" type="parTrans" cxnId="{B55C4094-24B1-4361-A919-A2589B9490A4}">
      <dgm:prSet/>
      <dgm:spPr/>
      <dgm:t>
        <a:bodyPr/>
        <a:lstStyle/>
        <a:p>
          <a:endParaRPr lang="fr-FR"/>
        </a:p>
      </dgm:t>
    </dgm:pt>
    <dgm:pt modelId="{FB88B847-B7DF-4278-8313-495D679C50E2}" type="sibTrans" cxnId="{B55C4094-24B1-4361-A919-A2589B9490A4}">
      <dgm:prSet/>
      <dgm:spPr/>
      <dgm:t>
        <a:bodyPr/>
        <a:lstStyle/>
        <a:p>
          <a:endParaRPr lang="fr-FR"/>
        </a:p>
      </dgm:t>
    </dgm:pt>
    <dgm:pt modelId="{539C99A9-8972-449A-B572-BD1CAECBAF39}">
      <dgm:prSet phldrT="[Texte]"/>
      <dgm:spPr/>
      <dgm:t>
        <a:bodyPr/>
        <a:lstStyle/>
        <a:p>
          <a:r>
            <a:rPr lang="fr-FR" b="1" i="0"/>
            <a:t>Directeur Service Financier            </a:t>
          </a:r>
          <a:r>
            <a:rPr lang="fr-FR"/>
            <a:t>Johnny SERAFFIN</a:t>
          </a:r>
        </a:p>
      </dgm:t>
    </dgm:pt>
    <dgm:pt modelId="{7F1CA444-629B-46F4-8BCD-2B0D5FA39C8E}" type="parTrans" cxnId="{1D790144-D991-4023-A7B5-EF3F32BD49D2}">
      <dgm:prSet/>
      <dgm:spPr/>
      <dgm:t>
        <a:bodyPr/>
        <a:lstStyle/>
        <a:p>
          <a:endParaRPr lang="fr-FR"/>
        </a:p>
      </dgm:t>
    </dgm:pt>
    <dgm:pt modelId="{C1C20E86-E61F-4268-B80D-5F5754EC7505}" type="sibTrans" cxnId="{1D790144-D991-4023-A7B5-EF3F32BD49D2}">
      <dgm:prSet/>
      <dgm:spPr/>
      <dgm:t>
        <a:bodyPr/>
        <a:lstStyle/>
        <a:p>
          <a:endParaRPr lang="fr-FR"/>
        </a:p>
      </dgm:t>
    </dgm:pt>
    <dgm:pt modelId="{E53BA6A4-3454-43F3-A00A-329CFBE82542}">
      <dgm:prSet phldrT="[Texte]"/>
      <dgm:spPr/>
      <dgm:t>
        <a:bodyPr/>
        <a:lstStyle/>
        <a:p>
          <a:r>
            <a:rPr lang="fr-FR" b="1"/>
            <a:t>Directeur Service Commercial          </a:t>
          </a:r>
          <a:r>
            <a:rPr lang="fr-FR"/>
            <a:t>Baman TRAORE</a:t>
          </a:r>
        </a:p>
      </dgm:t>
    </dgm:pt>
    <dgm:pt modelId="{D035C628-B343-4B59-B694-B8C3C01ED7A9}" type="parTrans" cxnId="{3D5183A0-8BBB-48B9-8D8E-5549C69A186A}">
      <dgm:prSet/>
      <dgm:spPr/>
      <dgm:t>
        <a:bodyPr/>
        <a:lstStyle/>
        <a:p>
          <a:endParaRPr lang="fr-FR"/>
        </a:p>
      </dgm:t>
    </dgm:pt>
    <dgm:pt modelId="{59C0F22E-114D-4619-82A9-64C25173760D}" type="sibTrans" cxnId="{3D5183A0-8BBB-48B9-8D8E-5549C69A186A}">
      <dgm:prSet/>
      <dgm:spPr/>
      <dgm:t>
        <a:bodyPr/>
        <a:lstStyle/>
        <a:p>
          <a:endParaRPr lang="fr-FR"/>
        </a:p>
      </dgm:t>
    </dgm:pt>
    <dgm:pt modelId="{26CB1625-1C35-4D09-AAC6-D6958EE50F72}">
      <dgm:prSet phldrT="[Texte]"/>
      <dgm:spPr/>
      <dgm:t>
        <a:bodyPr/>
        <a:lstStyle/>
        <a:p>
          <a:r>
            <a:rPr lang="fr-FR"/>
            <a:t>Rozerin KARAOGLAN </a:t>
          </a:r>
        </a:p>
      </dgm:t>
    </dgm:pt>
    <dgm:pt modelId="{094C0AA9-A731-4E22-A660-D758CB9C37B2}" type="parTrans" cxnId="{8476E7EA-A367-48DD-8E09-3889A34351D4}">
      <dgm:prSet/>
      <dgm:spPr/>
      <dgm:t>
        <a:bodyPr/>
        <a:lstStyle/>
        <a:p>
          <a:endParaRPr lang="fr-FR"/>
        </a:p>
      </dgm:t>
    </dgm:pt>
    <dgm:pt modelId="{859FCD29-1A5D-4696-BA8A-019E15CF0E3D}" type="sibTrans" cxnId="{8476E7EA-A367-48DD-8E09-3889A34351D4}">
      <dgm:prSet/>
      <dgm:spPr/>
      <dgm:t>
        <a:bodyPr/>
        <a:lstStyle/>
        <a:p>
          <a:endParaRPr lang="fr-FR"/>
        </a:p>
      </dgm:t>
    </dgm:pt>
    <dgm:pt modelId="{852F616D-C690-4EC5-8829-CD168552E68D}">
      <dgm:prSet phldrT="[Texte]"/>
      <dgm:spPr/>
      <dgm:t>
        <a:bodyPr/>
        <a:lstStyle/>
        <a:p>
          <a:r>
            <a:rPr lang="fr-FR" dirty="0" smtClean="0"/>
            <a:t>Ayoub CHELLAH</a:t>
          </a:r>
          <a:endParaRPr lang="fr-FR" dirty="0"/>
        </a:p>
      </dgm:t>
    </dgm:pt>
    <dgm:pt modelId="{BF557D2C-79A6-471D-A36D-6DAB2032DC77}" type="parTrans" cxnId="{65413977-ED28-403D-9191-BBD86CD7B4D1}">
      <dgm:prSet/>
      <dgm:spPr/>
      <dgm:t>
        <a:bodyPr/>
        <a:lstStyle/>
        <a:p>
          <a:endParaRPr lang="fr-FR"/>
        </a:p>
      </dgm:t>
    </dgm:pt>
    <dgm:pt modelId="{3D974D1A-9498-4C2B-8BC8-CFC58FDBE938}" type="sibTrans" cxnId="{65413977-ED28-403D-9191-BBD86CD7B4D1}">
      <dgm:prSet/>
      <dgm:spPr/>
      <dgm:t>
        <a:bodyPr/>
        <a:lstStyle/>
        <a:p>
          <a:endParaRPr lang="fr-FR"/>
        </a:p>
      </dgm:t>
    </dgm:pt>
    <dgm:pt modelId="{63E8EBAA-BACD-46D4-9BB2-0F8E5EF888D5}">
      <dgm:prSet phldrT="[Texte]"/>
      <dgm:spPr/>
      <dgm:t>
        <a:bodyPr/>
        <a:lstStyle/>
        <a:p>
          <a:r>
            <a:rPr lang="fr-FR"/>
            <a:t>Alex DA VEIGA PEREIRA</a:t>
          </a:r>
        </a:p>
      </dgm:t>
    </dgm:pt>
    <dgm:pt modelId="{236C7067-21EE-4C03-A423-3F24F7CA4732}" type="parTrans" cxnId="{5363DCCF-C42D-469C-93D8-A47195C64DE1}">
      <dgm:prSet/>
      <dgm:spPr/>
      <dgm:t>
        <a:bodyPr/>
        <a:lstStyle/>
        <a:p>
          <a:endParaRPr lang="fr-FR"/>
        </a:p>
      </dgm:t>
    </dgm:pt>
    <dgm:pt modelId="{3752A892-011B-4C8C-BEC0-1374228139BA}" type="sibTrans" cxnId="{5363DCCF-C42D-469C-93D8-A47195C64DE1}">
      <dgm:prSet/>
      <dgm:spPr/>
      <dgm:t>
        <a:bodyPr/>
        <a:lstStyle/>
        <a:p>
          <a:endParaRPr lang="fr-FR"/>
        </a:p>
      </dgm:t>
    </dgm:pt>
    <dgm:pt modelId="{FE28534C-362D-4EEB-9774-4D267B49EA49}">
      <dgm:prSet phldrT="[Texte]"/>
      <dgm:spPr/>
      <dgm:t>
        <a:bodyPr/>
        <a:lstStyle/>
        <a:p>
          <a:r>
            <a:rPr lang="fr-FR"/>
            <a:t>Tracy KITENGE</a:t>
          </a:r>
        </a:p>
      </dgm:t>
    </dgm:pt>
    <dgm:pt modelId="{EE34472E-C3C8-4225-9C45-192C2C42523D}" type="parTrans" cxnId="{332804E5-29BD-4895-BA39-3E616B01379E}">
      <dgm:prSet/>
      <dgm:spPr/>
      <dgm:t>
        <a:bodyPr/>
        <a:lstStyle/>
        <a:p>
          <a:endParaRPr lang="fr-FR"/>
        </a:p>
      </dgm:t>
    </dgm:pt>
    <dgm:pt modelId="{C64C4696-BE64-4B1F-86D6-2A9A64E25728}" type="sibTrans" cxnId="{332804E5-29BD-4895-BA39-3E616B01379E}">
      <dgm:prSet/>
      <dgm:spPr/>
      <dgm:t>
        <a:bodyPr/>
        <a:lstStyle/>
        <a:p>
          <a:endParaRPr lang="fr-FR"/>
        </a:p>
      </dgm:t>
    </dgm:pt>
    <dgm:pt modelId="{13F7B5B9-58C2-49CB-9C80-BD07146A0A5A}">
      <dgm:prSet phldrT="[Texte]"/>
      <dgm:spPr/>
      <dgm:t>
        <a:bodyPr/>
        <a:lstStyle/>
        <a:p>
          <a:r>
            <a:rPr lang="fr-FR" b="1"/>
            <a:t>Directeur Service Communication  </a:t>
          </a:r>
          <a:r>
            <a:rPr lang="fr-FR"/>
            <a:t>Kevin WINCKLER</a:t>
          </a:r>
        </a:p>
      </dgm:t>
    </dgm:pt>
    <dgm:pt modelId="{604F4187-22AC-4EFA-852F-A9AA1BB15241}" type="parTrans" cxnId="{69842678-6AE7-4766-839D-DB2A4A3EFAC7}">
      <dgm:prSet/>
      <dgm:spPr/>
      <dgm:t>
        <a:bodyPr/>
        <a:lstStyle/>
        <a:p>
          <a:endParaRPr lang="fr-FR"/>
        </a:p>
      </dgm:t>
    </dgm:pt>
    <dgm:pt modelId="{62332ABD-433C-4C33-8502-48B54222739A}" type="sibTrans" cxnId="{69842678-6AE7-4766-839D-DB2A4A3EFAC7}">
      <dgm:prSet/>
      <dgm:spPr/>
      <dgm:t>
        <a:bodyPr/>
        <a:lstStyle/>
        <a:p>
          <a:endParaRPr lang="fr-FR"/>
        </a:p>
      </dgm:t>
    </dgm:pt>
    <dgm:pt modelId="{C7F8BE53-D0E3-42E0-ADAD-8FF658AA340A}">
      <dgm:prSet phldrT="[Texte]"/>
      <dgm:spPr/>
      <dgm:t>
        <a:bodyPr/>
        <a:lstStyle/>
        <a:p>
          <a:r>
            <a:rPr lang="fr-FR"/>
            <a:t>Mathieu VANG</a:t>
          </a:r>
        </a:p>
      </dgm:t>
    </dgm:pt>
    <dgm:pt modelId="{7864A968-9C58-4700-AB4A-8B117C50125C}" type="parTrans" cxnId="{D63105E4-FFAC-457A-B11E-FF8323D622D7}">
      <dgm:prSet/>
      <dgm:spPr/>
      <dgm:t>
        <a:bodyPr/>
        <a:lstStyle/>
        <a:p>
          <a:endParaRPr lang="fr-FR"/>
        </a:p>
      </dgm:t>
    </dgm:pt>
    <dgm:pt modelId="{0F87AFA7-5B79-45B8-A398-8248FBF95934}" type="sibTrans" cxnId="{D63105E4-FFAC-457A-B11E-FF8323D622D7}">
      <dgm:prSet/>
      <dgm:spPr/>
      <dgm:t>
        <a:bodyPr/>
        <a:lstStyle/>
        <a:p>
          <a:endParaRPr lang="fr-FR"/>
        </a:p>
      </dgm:t>
    </dgm:pt>
    <dgm:pt modelId="{93BCE187-0A6A-4CFF-B52B-AB2B7D12592F}">
      <dgm:prSet phldrT="[Texte]"/>
      <dgm:spPr/>
      <dgm:t>
        <a:bodyPr/>
        <a:lstStyle/>
        <a:p>
          <a:r>
            <a:rPr lang="fr-FR" b="1"/>
            <a:t>Directeur adjoint    </a:t>
          </a:r>
          <a:r>
            <a:rPr lang="fr-FR"/>
            <a:t>Aly CAMARA </a:t>
          </a:r>
        </a:p>
      </dgm:t>
    </dgm:pt>
    <dgm:pt modelId="{AE09D319-E637-4F8B-A07A-5180754119EB}" type="parTrans" cxnId="{98A31106-4258-4966-922F-864A8350B22B}">
      <dgm:prSet/>
      <dgm:spPr/>
      <dgm:t>
        <a:bodyPr/>
        <a:lstStyle/>
        <a:p>
          <a:endParaRPr lang="fr-FR"/>
        </a:p>
      </dgm:t>
    </dgm:pt>
    <dgm:pt modelId="{488BD614-A5F0-4CC4-B2BB-B2FB26CED7CB}" type="sibTrans" cxnId="{98A31106-4258-4966-922F-864A8350B22B}">
      <dgm:prSet/>
      <dgm:spPr/>
      <dgm:t>
        <a:bodyPr/>
        <a:lstStyle/>
        <a:p>
          <a:endParaRPr lang="fr-FR"/>
        </a:p>
      </dgm:t>
    </dgm:pt>
    <dgm:pt modelId="{827479CB-0734-4F50-B3D9-70E0211B7A51}" type="pres">
      <dgm:prSet presAssocID="{EE35A65D-DA78-46DB-AD80-2A33FAF6A86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1E00DAD5-5408-4071-A47A-B6988F3B24F0}" type="pres">
      <dgm:prSet presAssocID="{BE9EF344-9160-4514-BFFC-DEA7F41FC6EB}" presName="hierRoot1" presStyleCnt="0"/>
      <dgm:spPr/>
      <dgm:t>
        <a:bodyPr/>
        <a:lstStyle/>
        <a:p>
          <a:endParaRPr lang="fr-FR"/>
        </a:p>
      </dgm:t>
    </dgm:pt>
    <dgm:pt modelId="{A7601FED-0C81-41D5-B248-CB6311BC17CF}" type="pres">
      <dgm:prSet presAssocID="{BE9EF344-9160-4514-BFFC-DEA7F41FC6EB}" presName="composite" presStyleCnt="0"/>
      <dgm:spPr/>
      <dgm:t>
        <a:bodyPr/>
        <a:lstStyle/>
        <a:p>
          <a:endParaRPr lang="fr-FR"/>
        </a:p>
      </dgm:t>
    </dgm:pt>
    <dgm:pt modelId="{ACA51CB6-2597-47C5-90AD-3ED3721B68FF}" type="pres">
      <dgm:prSet presAssocID="{BE9EF344-9160-4514-BFFC-DEA7F41FC6EB}" presName="background" presStyleLbl="node0" presStyleIdx="0" presStyleCnt="1"/>
      <dgm:spPr/>
      <dgm:t>
        <a:bodyPr/>
        <a:lstStyle/>
        <a:p>
          <a:endParaRPr lang="fr-FR"/>
        </a:p>
      </dgm:t>
    </dgm:pt>
    <dgm:pt modelId="{0FAE641A-39A9-4699-99C2-FB4B1DBB34B6}" type="pres">
      <dgm:prSet presAssocID="{BE9EF344-9160-4514-BFFC-DEA7F41FC6EB}" presName="text" presStyleLbl="fgAcc0" presStyleIdx="0" presStyleCnt="1" custScaleX="110536" custScaleY="110823" custLinFactNeighborX="-14632" custLinFactNeighborY="-82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220863-6E81-4940-9D78-46973007A87E}" type="pres">
      <dgm:prSet presAssocID="{BE9EF344-9160-4514-BFFC-DEA7F41FC6EB}" presName="hierChild2" presStyleCnt="0"/>
      <dgm:spPr/>
      <dgm:t>
        <a:bodyPr/>
        <a:lstStyle/>
        <a:p>
          <a:endParaRPr lang="fr-FR"/>
        </a:p>
      </dgm:t>
    </dgm:pt>
    <dgm:pt modelId="{7E17B088-3151-4BAF-81C8-1D402CD9883E}" type="pres">
      <dgm:prSet presAssocID="{AE09D319-E637-4F8B-A07A-5180754119EB}" presName="Name10" presStyleLbl="parChTrans1D2" presStyleIdx="0" presStyleCnt="1"/>
      <dgm:spPr/>
      <dgm:t>
        <a:bodyPr/>
        <a:lstStyle/>
        <a:p>
          <a:endParaRPr lang="fr-FR"/>
        </a:p>
      </dgm:t>
    </dgm:pt>
    <dgm:pt modelId="{1E73E56B-CC36-44CD-AB48-5D9AE33CAE78}" type="pres">
      <dgm:prSet presAssocID="{93BCE187-0A6A-4CFF-B52B-AB2B7D12592F}" presName="hierRoot2" presStyleCnt="0"/>
      <dgm:spPr/>
      <dgm:t>
        <a:bodyPr/>
        <a:lstStyle/>
        <a:p>
          <a:endParaRPr lang="fr-FR"/>
        </a:p>
      </dgm:t>
    </dgm:pt>
    <dgm:pt modelId="{AF157A2C-8A4C-4521-90AB-5873B057DF81}" type="pres">
      <dgm:prSet presAssocID="{93BCE187-0A6A-4CFF-B52B-AB2B7D12592F}" presName="composite2" presStyleCnt="0"/>
      <dgm:spPr/>
      <dgm:t>
        <a:bodyPr/>
        <a:lstStyle/>
        <a:p>
          <a:endParaRPr lang="fr-FR"/>
        </a:p>
      </dgm:t>
    </dgm:pt>
    <dgm:pt modelId="{485FDC29-8806-462B-96FD-93DAC053C10B}" type="pres">
      <dgm:prSet presAssocID="{93BCE187-0A6A-4CFF-B52B-AB2B7D12592F}" presName="background2" presStyleLbl="node2" presStyleIdx="0" presStyleCnt="1"/>
      <dgm:spPr/>
      <dgm:t>
        <a:bodyPr/>
        <a:lstStyle/>
        <a:p>
          <a:endParaRPr lang="fr-FR"/>
        </a:p>
      </dgm:t>
    </dgm:pt>
    <dgm:pt modelId="{2304D90E-9C2F-410E-AFFF-2C057D20EA7C}" type="pres">
      <dgm:prSet presAssocID="{93BCE187-0A6A-4CFF-B52B-AB2B7D12592F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6406A4D-3553-41C9-AF21-94B153D08887}" type="pres">
      <dgm:prSet presAssocID="{93BCE187-0A6A-4CFF-B52B-AB2B7D12592F}" presName="hierChild3" presStyleCnt="0"/>
      <dgm:spPr/>
      <dgm:t>
        <a:bodyPr/>
        <a:lstStyle/>
        <a:p>
          <a:endParaRPr lang="fr-FR"/>
        </a:p>
      </dgm:t>
    </dgm:pt>
    <dgm:pt modelId="{649140F9-01BD-4CAF-9B30-DC270163E3D2}" type="pres">
      <dgm:prSet presAssocID="{092B2C48-9F33-4A86-84FF-1CBCF2169521}" presName="Name17" presStyleLbl="parChTrans1D3" presStyleIdx="0" presStyleCnt="4"/>
      <dgm:spPr/>
      <dgm:t>
        <a:bodyPr/>
        <a:lstStyle/>
        <a:p>
          <a:endParaRPr lang="fr-FR"/>
        </a:p>
      </dgm:t>
    </dgm:pt>
    <dgm:pt modelId="{91F58635-E6C7-49D7-AB8F-F12A9D87F6E4}" type="pres">
      <dgm:prSet presAssocID="{AB074CAC-314D-4896-B717-BFE903ED312F}" presName="hierRoot3" presStyleCnt="0"/>
      <dgm:spPr/>
      <dgm:t>
        <a:bodyPr/>
        <a:lstStyle/>
        <a:p>
          <a:endParaRPr lang="fr-FR"/>
        </a:p>
      </dgm:t>
    </dgm:pt>
    <dgm:pt modelId="{DF791C88-981F-4544-A862-43F27753DF3E}" type="pres">
      <dgm:prSet presAssocID="{AB074CAC-314D-4896-B717-BFE903ED312F}" presName="composite3" presStyleCnt="0"/>
      <dgm:spPr/>
      <dgm:t>
        <a:bodyPr/>
        <a:lstStyle/>
        <a:p>
          <a:endParaRPr lang="fr-FR"/>
        </a:p>
      </dgm:t>
    </dgm:pt>
    <dgm:pt modelId="{6604D63E-D286-445B-B0C5-3C9FD1F528A4}" type="pres">
      <dgm:prSet presAssocID="{AB074CAC-314D-4896-B717-BFE903ED312F}" presName="background3" presStyleLbl="node3" presStyleIdx="0" presStyleCnt="4"/>
      <dgm:spPr/>
      <dgm:t>
        <a:bodyPr/>
        <a:lstStyle/>
        <a:p>
          <a:endParaRPr lang="fr-FR"/>
        </a:p>
      </dgm:t>
    </dgm:pt>
    <dgm:pt modelId="{E86760C8-7F2F-445F-81D7-91B4C57181B2}" type="pres">
      <dgm:prSet presAssocID="{AB074CAC-314D-4896-B717-BFE903ED312F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58F87D3-54AE-4932-A512-870E7003552F}" type="pres">
      <dgm:prSet presAssocID="{AB074CAC-314D-4896-B717-BFE903ED312F}" presName="hierChild4" presStyleCnt="0"/>
      <dgm:spPr/>
      <dgm:t>
        <a:bodyPr/>
        <a:lstStyle/>
        <a:p>
          <a:endParaRPr lang="fr-FR"/>
        </a:p>
      </dgm:t>
    </dgm:pt>
    <dgm:pt modelId="{33A4D991-2B04-413D-B792-89CACAACA3C0}" type="pres">
      <dgm:prSet presAssocID="{7864A968-9C58-4700-AB4A-8B117C50125C}" presName="Name23" presStyleLbl="parChTrans1D4" presStyleIdx="0" presStyleCnt="5"/>
      <dgm:spPr/>
      <dgm:t>
        <a:bodyPr/>
        <a:lstStyle/>
        <a:p>
          <a:endParaRPr lang="fr-FR"/>
        </a:p>
      </dgm:t>
    </dgm:pt>
    <dgm:pt modelId="{5F651337-80D9-4D42-B7CF-CDD663D8189B}" type="pres">
      <dgm:prSet presAssocID="{C7F8BE53-D0E3-42E0-ADAD-8FF658AA340A}" presName="hierRoot4" presStyleCnt="0"/>
      <dgm:spPr/>
      <dgm:t>
        <a:bodyPr/>
        <a:lstStyle/>
        <a:p>
          <a:endParaRPr lang="fr-FR"/>
        </a:p>
      </dgm:t>
    </dgm:pt>
    <dgm:pt modelId="{24AC02D9-D66D-4414-9791-BAA853588450}" type="pres">
      <dgm:prSet presAssocID="{C7F8BE53-D0E3-42E0-ADAD-8FF658AA340A}" presName="composite4" presStyleCnt="0"/>
      <dgm:spPr/>
      <dgm:t>
        <a:bodyPr/>
        <a:lstStyle/>
        <a:p>
          <a:endParaRPr lang="fr-FR"/>
        </a:p>
      </dgm:t>
    </dgm:pt>
    <dgm:pt modelId="{3CE5778D-7E0B-494F-A4F1-DAFDD57BB558}" type="pres">
      <dgm:prSet presAssocID="{C7F8BE53-D0E3-42E0-ADAD-8FF658AA340A}" presName="background4" presStyleLbl="node4" presStyleIdx="0" presStyleCnt="5"/>
      <dgm:spPr/>
      <dgm:t>
        <a:bodyPr/>
        <a:lstStyle/>
        <a:p>
          <a:endParaRPr lang="fr-FR"/>
        </a:p>
      </dgm:t>
    </dgm:pt>
    <dgm:pt modelId="{4BDC323E-F5FC-4A98-BC13-4A79F138CBA5}" type="pres">
      <dgm:prSet presAssocID="{C7F8BE53-D0E3-42E0-ADAD-8FF658AA340A}" presName="text4" presStyleLbl="fgAcc4" presStyleIdx="0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D9131B3-B8C6-45FB-A103-81F0CDDE9662}" type="pres">
      <dgm:prSet presAssocID="{C7F8BE53-D0E3-42E0-ADAD-8FF658AA340A}" presName="hierChild5" presStyleCnt="0"/>
      <dgm:spPr/>
      <dgm:t>
        <a:bodyPr/>
        <a:lstStyle/>
        <a:p>
          <a:endParaRPr lang="fr-FR"/>
        </a:p>
      </dgm:t>
    </dgm:pt>
    <dgm:pt modelId="{A30B3F2E-4018-49F0-A501-601DA63FF5CA}" type="pres">
      <dgm:prSet presAssocID="{7F1CA444-629B-46F4-8BCD-2B0D5FA39C8E}" presName="Name17" presStyleLbl="parChTrans1D3" presStyleIdx="1" presStyleCnt="4"/>
      <dgm:spPr/>
      <dgm:t>
        <a:bodyPr/>
        <a:lstStyle/>
        <a:p>
          <a:endParaRPr lang="fr-FR"/>
        </a:p>
      </dgm:t>
    </dgm:pt>
    <dgm:pt modelId="{CC513C38-FFD4-4CE2-AD32-72800B1197D3}" type="pres">
      <dgm:prSet presAssocID="{539C99A9-8972-449A-B572-BD1CAECBAF39}" presName="hierRoot3" presStyleCnt="0"/>
      <dgm:spPr/>
      <dgm:t>
        <a:bodyPr/>
        <a:lstStyle/>
        <a:p>
          <a:endParaRPr lang="fr-FR"/>
        </a:p>
      </dgm:t>
    </dgm:pt>
    <dgm:pt modelId="{53934BAF-44CA-4DA8-956E-DC49774BD775}" type="pres">
      <dgm:prSet presAssocID="{539C99A9-8972-449A-B572-BD1CAECBAF39}" presName="composite3" presStyleCnt="0"/>
      <dgm:spPr/>
      <dgm:t>
        <a:bodyPr/>
        <a:lstStyle/>
        <a:p>
          <a:endParaRPr lang="fr-FR"/>
        </a:p>
      </dgm:t>
    </dgm:pt>
    <dgm:pt modelId="{3B56AFE5-4D47-411D-B653-4DEC065AAFDF}" type="pres">
      <dgm:prSet presAssocID="{539C99A9-8972-449A-B572-BD1CAECBAF39}" presName="background3" presStyleLbl="node3" presStyleIdx="1" presStyleCnt="4"/>
      <dgm:spPr/>
      <dgm:t>
        <a:bodyPr/>
        <a:lstStyle/>
        <a:p>
          <a:endParaRPr lang="fr-FR"/>
        </a:p>
      </dgm:t>
    </dgm:pt>
    <dgm:pt modelId="{3053A48B-F16B-4ED9-8F22-DA52265D7E03}" type="pres">
      <dgm:prSet presAssocID="{539C99A9-8972-449A-B572-BD1CAECBAF39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E8E8A31-512F-4509-9C9E-A9ACBC6C21B4}" type="pres">
      <dgm:prSet presAssocID="{539C99A9-8972-449A-B572-BD1CAECBAF39}" presName="hierChild4" presStyleCnt="0"/>
      <dgm:spPr/>
      <dgm:t>
        <a:bodyPr/>
        <a:lstStyle/>
        <a:p>
          <a:endParaRPr lang="fr-FR"/>
        </a:p>
      </dgm:t>
    </dgm:pt>
    <dgm:pt modelId="{BEC68D3F-E177-4EA8-978E-53F9510008AD}" type="pres">
      <dgm:prSet presAssocID="{236C7067-21EE-4C03-A423-3F24F7CA4732}" presName="Name23" presStyleLbl="parChTrans1D4" presStyleIdx="1" presStyleCnt="5"/>
      <dgm:spPr/>
      <dgm:t>
        <a:bodyPr/>
        <a:lstStyle/>
        <a:p>
          <a:endParaRPr lang="fr-FR"/>
        </a:p>
      </dgm:t>
    </dgm:pt>
    <dgm:pt modelId="{B98E2BED-B5DA-4705-9D86-ABC6E4E041D4}" type="pres">
      <dgm:prSet presAssocID="{63E8EBAA-BACD-46D4-9BB2-0F8E5EF888D5}" presName="hierRoot4" presStyleCnt="0"/>
      <dgm:spPr/>
      <dgm:t>
        <a:bodyPr/>
        <a:lstStyle/>
        <a:p>
          <a:endParaRPr lang="fr-FR"/>
        </a:p>
      </dgm:t>
    </dgm:pt>
    <dgm:pt modelId="{A19DD6E8-3DCC-467E-B47A-B12C9A532069}" type="pres">
      <dgm:prSet presAssocID="{63E8EBAA-BACD-46D4-9BB2-0F8E5EF888D5}" presName="composite4" presStyleCnt="0"/>
      <dgm:spPr/>
      <dgm:t>
        <a:bodyPr/>
        <a:lstStyle/>
        <a:p>
          <a:endParaRPr lang="fr-FR"/>
        </a:p>
      </dgm:t>
    </dgm:pt>
    <dgm:pt modelId="{10FBFE24-1C26-4CCD-B006-A868E7B6215B}" type="pres">
      <dgm:prSet presAssocID="{63E8EBAA-BACD-46D4-9BB2-0F8E5EF888D5}" presName="background4" presStyleLbl="node4" presStyleIdx="1" presStyleCnt="5"/>
      <dgm:spPr/>
      <dgm:t>
        <a:bodyPr/>
        <a:lstStyle/>
        <a:p>
          <a:endParaRPr lang="fr-FR"/>
        </a:p>
      </dgm:t>
    </dgm:pt>
    <dgm:pt modelId="{0BA8806C-845F-48CF-9F81-735270140F71}" type="pres">
      <dgm:prSet presAssocID="{63E8EBAA-BACD-46D4-9BB2-0F8E5EF888D5}" presName="text4" presStyleLbl="fgAcc4" presStyleIdx="1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A28A700-754E-42F4-8180-228D07EA8510}" type="pres">
      <dgm:prSet presAssocID="{63E8EBAA-BACD-46D4-9BB2-0F8E5EF888D5}" presName="hierChild5" presStyleCnt="0"/>
      <dgm:spPr/>
      <dgm:t>
        <a:bodyPr/>
        <a:lstStyle/>
        <a:p>
          <a:endParaRPr lang="fr-FR"/>
        </a:p>
      </dgm:t>
    </dgm:pt>
    <dgm:pt modelId="{60F6193D-CCC8-4820-9778-70F5BFC031D4}" type="pres">
      <dgm:prSet presAssocID="{D035C628-B343-4B59-B694-B8C3C01ED7A9}" presName="Name17" presStyleLbl="parChTrans1D3" presStyleIdx="2" presStyleCnt="4"/>
      <dgm:spPr/>
      <dgm:t>
        <a:bodyPr/>
        <a:lstStyle/>
        <a:p>
          <a:endParaRPr lang="fr-FR"/>
        </a:p>
      </dgm:t>
    </dgm:pt>
    <dgm:pt modelId="{C1493BCF-647D-4598-BD18-A2D39EDA4206}" type="pres">
      <dgm:prSet presAssocID="{E53BA6A4-3454-43F3-A00A-329CFBE82542}" presName="hierRoot3" presStyleCnt="0"/>
      <dgm:spPr/>
      <dgm:t>
        <a:bodyPr/>
        <a:lstStyle/>
        <a:p>
          <a:endParaRPr lang="fr-FR"/>
        </a:p>
      </dgm:t>
    </dgm:pt>
    <dgm:pt modelId="{B6A7929F-A91F-4D84-8528-ECD2AC5C331F}" type="pres">
      <dgm:prSet presAssocID="{E53BA6A4-3454-43F3-A00A-329CFBE82542}" presName="composite3" presStyleCnt="0"/>
      <dgm:spPr/>
      <dgm:t>
        <a:bodyPr/>
        <a:lstStyle/>
        <a:p>
          <a:endParaRPr lang="fr-FR"/>
        </a:p>
      </dgm:t>
    </dgm:pt>
    <dgm:pt modelId="{4DA409F1-EC32-469F-B69D-8E47FA72444C}" type="pres">
      <dgm:prSet presAssocID="{E53BA6A4-3454-43F3-A00A-329CFBE82542}" presName="background3" presStyleLbl="node3" presStyleIdx="2" presStyleCnt="4"/>
      <dgm:spPr/>
      <dgm:t>
        <a:bodyPr/>
        <a:lstStyle/>
        <a:p>
          <a:endParaRPr lang="fr-FR"/>
        </a:p>
      </dgm:t>
    </dgm:pt>
    <dgm:pt modelId="{E9FEF765-EC56-4BEA-B15F-8A2E7A6CE74F}" type="pres">
      <dgm:prSet presAssocID="{E53BA6A4-3454-43F3-A00A-329CFBE82542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A8C8B3D-2740-4691-956F-1C9317AE080B}" type="pres">
      <dgm:prSet presAssocID="{E53BA6A4-3454-43F3-A00A-329CFBE82542}" presName="hierChild4" presStyleCnt="0"/>
      <dgm:spPr/>
      <dgm:t>
        <a:bodyPr/>
        <a:lstStyle/>
        <a:p>
          <a:endParaRPr lang="fr-FR"/>
        </a:p>
      </dgm:t>
    </dgm:pt>
    <dgm:pt modelId="{F98B07D5-11AB-4362-985D-1EC770AFF9F2}" type="pres">
      <dgm:prSet presAssocID="{094C0AA9-A731-4E22-A660-D758CB9C37B2}" presName="Name23" presStyleLbl="parChTrans1D4" presStyleIdx="2" presStyleCnt="5"/>
      <dgm:spPr/>
      <dgm:t>
        <a:bodyPr/>
        <a:lstStyle/>
        <a:p>
          <a:endParaRPr lang="fr-FR"/>
        </a:p>
      </dgm:t>
    </dgm:pt>
    <dgm:pt modelId="{0174FEE8-395E-4181-B6B6-9721EA3C592F}" type="pres">
      <dgm:prSet presAssocID="{26CB1625-1C35-4D09-AAC6-D6958EE50F72}" presName="hierRoot4" presStyleCnt="0"/>
      <dgm:spPr/>
      <dgm:t>
        <a:bodyPr/>
        <a:lstStyle/>
        <a:p>
          <a:endParaRPr lang="fr-FR"/>
        </a:p>
      </dgm:t>
    </dgm:pt>
    <dgm:pt modelId="{FFEFD55B-868E-4221-AB42-81DEADF129E6}" type="pres">
      <dgm:prSet presAssocID="{26CB1625-1C35-4D09-AAC6-D6958EE50F72}" presName="composite4" presStyleCnt="0"/>
      <dgm:spPr/>
      <dgm:t>
        <a:bodyPr/>
        <a:lstStyle/>
        <a:p>
          <a:endParaRPr lang="fr-FR"/>
        </a:p>
      </dgm:t>
    </dgm:pt>
    <dgm:pt modelId="{596BEAC4-82AF-45CD-AE70-3D9EA6D5832F}" type="pres">
      <dgm:prSet presAssocID="{26CB1625-1C35-4D09-AAC6-D6958EE50F72}" presName="background4" presStyleLbl="node4" presStyleIdx="2" presStyleCnt="5"/>
      <dgm:spPr/>
      <dgm:t>
        <a:bodyPr/>
        <a:lstStyle/>
        <a:p>
          <a:endParaRPr lang="fr-FR"/>
        </a:p>
      </dgm:t>
    </dgm:pt>
    <dgm:pt modelId="{F0D5626F-F300-4088-8F74-FD95B7E2AF08}" type="pres">
      <dgm:prSet presAssocID="{26CB1625-1C35-4D09-AAC6-D6958EE50F72}" presName="text4" presStyleLbl="fgAcc4" presStyleIdx="2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0E3E735-3C50-410C-8C1C-DBDA07E77281}" type="pres">
      <dgm:prSet presAssocID="{26CB1625-1C35-4D09-AAC6-D6958EE50F72}" presName="hierChild5" presStyleCnt="0"/>
      <dgm:spPr/>
      <dgm:t>
        <a:bodyPr/>
        <a:lstStyle/>
        <a:p>
          <a:endParaRPr lang="fr-FR"/>
        </a:p>
      </dgm:t>
    </dgm:pt>
    <dgm:pt modelId="{CD25C940-D0D5-4748-913B-3488F5FE3729}" type="pres">
      <dgm:prSet presAssocID="{604F4187-22AC-4EFA-852F-A9AA1BB15241}" presName="Name17" presStyleLbl="parChTrans1D3" presStyleIdx="3" presStyleCnt="4"/>
      <dgm:spPr/>
      <dgm:t>
        <a:bodyPr/>
        <a:lstStyle/>
        <a:p>
          <a:endParaRPr lang="fr-FR"/>
        </a:p>
      </dgm:t>
    </dgm:pt>
    <dgm:pt modelId="{4088CD6A-6C53-4F3F-984D-F8129A4F0EA5}" type="pres">
      <dgm:prSet presAssocID="{13F7B5B9-58C2-49CB-9C80-BD07146A0A5A}" presName="hierRoot3" presStyleCnt="0"/>
      <dgm:spPr/>
      <dgm:t>
        <a:bodyPr/>
        <a:lstStyle/>
        <a:p>
          <a:endParaRPr lang="fr-FR"/>
        </a:p>
      </dgm:t>
    </dgm:pt>
    <dgm:pt modelId="{15FFABEA-0243-44C8-9FC4-B3ADCFF7FA17}" type="pres">
      <dgm:prSet presAssocID="{13F7B5B9-58C2-49CB-9C80-BD07146A0A5A}" presName="composite3" presStyleCnt="0"/>
      <dgm:spPr/>
      <dgm:t>
        <a:bodyPr/>
        <a:lstStyle/>
        <a:p>
          <a:endParaRPr lang="fr-FR"/>
        </a:p>
      </dgm:t>
    </dgm:pt>
    <dgm:pt modelId="{AE4F8E12-2C3F-4E95-9C15-E1BF7552DE68}" type="pres">
      <dgm:prSet presAssocID="{13F7B5B9-58C2-49CB-9C80-BD07146A0A5A}" presName="background3" presStyleLbl="node3" presStyleIdx="3" presStyleCnt="4"/>
      <dgm:spPr/>
      <dgm:t>
        <a:bodyPr/>
        <a:lstStyle/>
        <a:p>
          <a:endParaRPr lang="fr-FR"/>
        </a:p>
      </dgm:t>
    </dgm:pt>
    <dgm:pt modelId="{0C07C1F3-1542-4EC5-B621-A0598189798C}" type="pres">
      <dgm:prSet presAssocID="{13F7B5B9-58C2-49CB-9C80-BD07146A0A5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4EE8C69-DC56-4FD2-9D0C-D49FB4A480CB}" type="pres">
      <dgm:prSet presAssocID="{13F7B5B9-58C2-49CB-9C80-BD07146A0A5A}" presName="hierChild4" presStyleCnt="0"/>
      <dgm:spPr/>
      <dgm:t>
        <a:bodyPr/>
        <a:lstStyle/>
        <a:p>
          <a:endParaRPr lang="fr-FR"/>
        </a:p>
      </dgm:t>
    </dgm:pt>
    <dgm:pt modelId="{4BD6CE94-9EF4-4F36-8942-095A5DA93879}" type="pres">
      <dgm:prSet presAssocID="{BF557D2C-79A6-471D-A36D-6DAB2032DC77}" presName="Name23" presStyleLbl="parChTrans1D4" presStyleIdx="3" presStyleCnt="5"/>
      <dgm:spPr/>
      <dgm:t>
        <a:bodyPr/>
        <a:lstStyle/>
        <a:p>
          <a:endParaRPr lang="fr-FR"/>
        </a:p>
      </dgm:t>
    </dgm:pt>
    <dgm:pt modelId="{4089FD6B-8140-4CE2-9F1B-4873C32A2E05}" type="pres">
      <dgm:prSet presAssocID="{852F616D-C690-4EC5-8829-CD168552E68D}" presName="hierRoot4" presStyleCnt="0"/>
      <dgm:spPr/>
      <dgm:t>
        <a:bodyPr/>
        <a:lstStyle/>
        <a:p>
          <a:endParaRPr lang="fr-FR"/>
        </a:p>
      </dgm:t>
    </dgm:pt>
    <dgm:pt modelId="{EDAC2B53-1BB0-4172-9ECF-7943F6931E79}" type="pres">
      <dgm:prSet presAssocID="{852F616D-C690-4EC5-8829-CD168552E68D}" presName="composite4" presStyleCnt="0"/>
      <dgm:spPr/>
      <dgm:t>
        <a:bodyPr/>
        <a:lstStyle/>
        <a:p>
          <a:endParaRPr lang="fr-FR"/>
        </a:p>
      </dgm:t>
    </dgm:pt>
    <dgm:pt modelId="{9318A5B7-1439-4983-AE08-9B6C7F0B465A}" type="pres">
      <dgm:prSet presAssocID="{852F616D-C690-4EC5-8829-CD168552E68D}" presName="background4" presStyleLbl="node4" presStyleIdx="3" presStyleCnt="5"/>
      <dgm:spPr/>
      <dgm:t>
        <a:bodyPr/>
        <a:lstStyle/>
        <a:p>
          <a:endParaRPr lang="fr-FR"/>
        </a:p>
      </dgm:t>
    </dgm:pt>
    <dgm:pt modelId="{BD1AB12B-393C-40D2-963A-43F460A18955}" type="pres">
      <dgm:prSet presAssocID="{852F616D-C690-4EC5-8829-CD168552E68D}" presName="text4" presStyleLbl="fgAcc4" presStyleIdx="3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B7A16C7-B5E5-48E0-A0F1-0D9A5D7B3A86}" type="pres">
      <dgm:prSet presAssocID="{852F616D-C690-4EC5-8829-CD168552E68D}" presName="hierChild5" presStyleCnt="0"/>
      <dgm:spPr/>
      <dgm:t>
        <a:bodyPr/>
        <a:lstStyle/>
        <a:p>
          <a:endParaRPr lang="fr-FR"/>
        </a:p>
      </dgm:t>
    </dgm:pt>
    <dgm:pt modelId="{5788169A-7302-47D3-A737-9E0EDAD9A8DB}" type="pres">
      <dgm:prSet presAssocID="{EE34472E-C3C8-4225-9C45-192C2C42523D}" presName="Name23" presStyleLbl="parChTrans1D4" presStyleIdx="4" presStyleCnt="5"/>
      <dgm:spPr/>
      <dgm:t>
        <a:bodyPr/>
        <a:lstStyle/>
        <a:p>
          <a:endParaRPr lang="fr-FR"/>
        </a:p>
      </dgm:t>
    </dgm:pt>
    <dgm:pt modelId="{A39D6220-0BCA-4964-B3AE-1AA1A574C656}" type="pres">
      <dgm:prSet presAssocID="{FE28534C-362D-4EEB-9774-4D267B49EA49}" presName="hierRoot4" presStyleCnt="0"/>
      <dgm:spPr/>
      <dgm:t>
        <a:bodyPr/>
        <a:lstStyle/>
        <a:p>
          <a:endParaRPr lang="fr-FR"/>
        </a:p>
      </dgm:t>
    </dgm:pt>
    <dgm:pt modelId="{2D0C0DEA-F882-4C9A-A416-E1FC994DD50B}" type="pres">
      <dgm:prSet presAssocID="{FE28534C-362D-4EEB-9774-4D267B49EA49}" presName="composite4" presStyleCnt="0"/>
      <dgm:spPr/>
      <dgm:t>
        <a:bodyPr/>
        <a:lstStyle/>
        <a:p>
          <a:endParaRPr lang="fr-FR"/>
        </a:p>
      </dgm:t>
    </dgm:pt>
    <dgm:pt modelId="{1C5BA2F7-3381-4613-8D24-2B2D497E253A}" type="pres">
      <dgm:prSet presAssocID="{FE28534C-362D-4EEB-9774-4D267B49EA49}" presName="background4" presStyleLbl="node4" presStyleIdx="4" presStyleCnt="5"/>
      <dgm:spPr/>
      <dgm:t>
        <a:bodyPr/>
        <a:lstStyle/>
        <a:p>
          <a:endParaRPr lang="fr-FR"/>
        </a:p>
      </dgm:t>
    </dgm:pt>
    <dgm:pt modelId="{AB07668F-2B73-4DF7-8F68-6A301BCE8183}" type="pres">
      <dgm:prSet presAssocID="{FE28534C-362D-4EEB-9774-4D267B49EA49}" presName="text4" presStyleLbl="fgAcc4" presStyleIdx="4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E20C34A-3771-4D38-BAA0-24E9F071F146}" type="pres">
      <dgm:prSet presAssocID="{FE28534C-362D-4EEB-9774-4D267B49EA49}" presName="hierChild5" presStyleCnt="0"/>
      <dgm:spPr/>
      <dgm:t>
        <a:bodyPr/>
        <a:lstStyle/>
        <a:p>
          <a:endParaRPr lang="fr-FR"/>
        </a:p>
      </dgm:t>
    </dgm:pt>
  </dgm:ptLst>
  <dgm:cxnLst>
    <dgm:cxn modelId="{06D1A0EF-523E-4B87-9B88-E4AA2081EE74}" type="presOf" srcId="{EE34472E-C3C8-4225-9C45-192C2C42523D}" destId="{5788169A-7302-47D3-A737-9E0EDAD9A8DB}" srcOrd="0" destOrd="0" presId="urn:microsoft.com/office/officeart/2005/8/layout/hierarchy1"/>
    <dgm:cxn modelId="{3D56779F-DBF0-4D29-9691-9E2305F6C3F9}" type="presOf" srcId="{93BCE187-0A6A-4CFF-B52B-AB2B7D12592F}" destId="{2304D90E-9C2F-410E-AFFF-2C057D20EA7C}" srcOrd="0" destOrd="0" presId="urn:microsoft.com/office/officeart/2005/8/layout/hierarchy1"/>
    <dgm:cxn modelId="{D69BCD8D-DC3A-4080-9B12-1BA7C39CC5D8}" type="presOf" srcId="{C7F8BE53-D0E3-42E0-ADAD-8FF658AA340A}" destId="{4BDC323E-F5FC-4A98-BC13-4A79F138CBA5}" srcOrd="0" destOrd="0" presId="urn:microsoft.com/office/officeart/2005/8/layout/hierarchy1"/>
    <dgm:cxn modelId="{332804E5-29BD-4895-BA39-3E616B01379E}" srcId="{13F7B5B9-58C2-49CB-9C80-BD07146A0A5A}" destId="{FE28534C-362D-4EEB-9774-4D267B49EA49}" srcOrd="1" destOrd="0" parTransId="{EE34472E-C3C8-4225-9C45-192C2C42523D}" sibTransId="{C64C4696-BE64-4B1F-86D6-2A9A64E25728}"/>
    <dgm:cxn modelId="{F00D3453-D404-4E3B-896D-46CDF14A7EBE}" type="presOf" srcId="{094C0AA9-A731-4E22-A660-D758CB9C37B2}" destId="{F98B07D5-11AB-4362-985D-1EC770AFF9F2}" srcOrd="0" destOrd="0" presId="urn:microsoft.com/office/officeart/2005/8/layout/hierarchy1"/>
    <dgm:cxn modelId="{CBBF8337-01CE-405E-933A-C36A87A0E05E}" type="presOf" srcId="{63E8EBAA-BACD-46D4-9BB2-0F8E5EF888D5}" destId="{0BA8806C-845F-48CF-9F81-735270140F71}" srcOrd="0" destOrd="0" presId="urn:microsoft.com/office/officeart/2005/8/layout/hierarchy1"/>
    <dgm:cxn modelId="{D1A10DD0-C6F0-426D-B2A9-A7BB306092C5}" type="presOf" srcId="{7864A968-9C58-4700-AB4A-8B117C50125C}" destId="{33A4D991-2B04-413D-B792-89CACAACA3C0}" srcOrd="0" destOrd="0" presId="urn:microsoft.com/office/officeart/2005/8/layout/hierarchy1"/>
    <dgm:cxn modelId="{A39A0821-CEF0-47D5-91EF-999D9DD75BEB}" srcId="{EE35A65D-DA78-46DB-AD80-2A33FAF6A861}" destId="{BE9EF344-9160-4514-BFFC-DEA7F41FC6EB}" srcOrd="0" destOrd="0" parTransId="{87BEA3E8-72B6-4CA8-8C50-F453325210C5}" sibTransId="{2CD8E7CB-CDD5-4FAC-A596-F3CB9B36CD33}"/>
    <dgm:cxn modelId="{717FB50A-802D-43DB-8A0E-AD668B992E2E}" type="presOf" srcId="{BE9EF344-9160-4514-BFFC-DEA7F41FC6EB}" destId="{0FAE641A-39A9-4699-99C2-FB4B1DBB34B6}" srcOrd="0" destOrd="0" presId="urn:microsoft.com/office/officeart/2005/8/layout/hierarchy1"/>
    <dgm:cxn modelId="{11C80369-C8B0-440D-9B05-5BDF8638FC12}" type="presOf" srcId="{BF557D2C-79A6-471D-A36D-6DAB2032DC77}" destId="{4BD6CE94-9EF4-4F36-8942-095A5DA93879}" srcOrd="0" destOrd="0" presId="urn:microsoft.com/office/officeart/2005/8/layout/hierarchy1"/>
    <dgm:cxn modelId="{69842678-6AE7-4766-839D-DB2A4A3EFAC7}" srcId="{93BCE187-0A6A-4CFF-B52B-AB2B7D12592F}" destId="{13F7B5B9-58C2-49CB-9C80-BD07146A0A5A}" srcOrd="3" destOrd="0" parTransId="{604F4187-22AC-4EFA-852F-A9AA1BB15241}" sibTransId="{62332ABD-433C-4C33-8502-48B54222739A}"/>
    <dgm:cxn modelId="{3D5183A0-8BBB-48B9-8D8E-5549C69A186A}" srcId="{93BCE187-0A6A-4CFF-B52B-AB2B7D12592F}" destId="{E53BA6A4-3454-43F3-A00A-329CFBE82542}" srcOrd="2" destOrd="0" parTransId="{D035C628-B343-4B59-B694-B8C3C01ED7A9}" sibTransId="{59C0F22E-114D-4619-82A9-64C25173760D}"/>
    <dgm:cxn modelId="{EB15EAB4-F746-4AEF-84CD-EF055FA2C52F}" type="presOf" srcId="{236C7067-21EE-4C03-A423-3F24F7CA4732}" destId="{BEC68D3F-E177-4EA8-978E-53F9510008AD}" srcOrd="0" destOrd="0" presId="urn:microsoft.com/office/officeart/2005/8/layout/hierarchy1"/>
    <dgm:cxn modelId="{88F902B6-23D1-4A6E-BCF4-B191F6DEF482}" type="presOf" srcId="{E53BA6A4-3454-43F3-A00A-329CFBE82542}" destId="{E9FEF765-EC56-4BEA-B15F-8A2E7A6CE74F}" srcOrd="0" destOrd="0" presId="urn:microsoft.com/office/officeart/2005/8/layout/hierarchy1"/>
    <dgm:cxn modelId="{52BD0923-F3DA-450D-A08B-47AF1D455642}" type="presOf" srcId="{FE28534C-362D-4EEB-9774-4D267B49EA49}" destId="{AB07668F-2B73-4DF7-8F68-6A301BCE8183}" srcOrd="0" destOrd="0" presId="urn:microsoft.com/office/officeart/2005/8/layout/hierarchy1"/>
    <dgm:cxn modelId="{98A31106-4258-4966-922F-864A8350B22B}" srcId="{BE9EF344-9160-4514-BFFC-DEA7F41FC6EB}" destId="{93BCE187-0A6A-4CFF-B52B-AB2B7D12592F}" srcOrd="0" destOrd="0" parTransId="{AE09D319-E637-4F8B-A07A-5180754119EB}" sibTransId="{488BD614-A5F0-4CC4-B2BB-B2FB26CED7CB}"/>
    <dgm:cxn modelId="{8476E7EA-A367-48DD-8E09-3889A34351D4}" srcId="{E53BA6A4-3454-43F3-A00A-329CFBE82542}" destId="{26CB1625-1C35-4D09-AAC6-D6958EE50F72}" srcOrd="0" destOrd="0" parTransId="{094C0AA9-A731-4E22-A660-D758CB9C37B2}" sibTransId="{859FCD29-1A5D-4696-BA8A-019E15CF0E3D}"/>
    <dgm:cxn modelId="{5363DCCF-C42D-469C-93D8-A47195C64DE1}" srcId="{539C99A9-8972-449A-B572-BD1CAECBAF39}" destId="{63E8EBAA-BACD-46D4-9BB2-0F8E5EF888D5}" srcOrd="0" destOrd="0" parTransId="{236C7067-21EE-4C03-A423-3F24F7CA4732}" sibTransId="{3752A892-011B-4C8C-BEC0-1374228139BA}"/>
    <dgm:cxn modelId="{279C5021-CB29-45B9-B920-2BC0DB882A75}" type="presOf" srcId="{EE35A65D-DA78-46DB-AD80-2A33FAF6A861}" destId="{827479CB-0734-4F50-B3D9-70E0211B7A51}" srcOrd="0" destOrd="0" presId="urn:microsoft.com/office/officeart/2005/8/layout/hierarchy1"/>
    <dgm:cxn modelId="{452A1827-689A-4346-BD55-B269F4BA7237}" type="presOf" srcId="{852F616D-C690-4EC5-8829-CD168552E68D}" destId="{BD1AB12B-393C-40D2-963A-43F460A18955}" srcOrd="0" destOrd="0" presId="urn:microsoft.com/office/officeart/2005/8/layout/hierarchy1"/>
    <dgm:cxn modelId="{F650ACD9-5E95-4961-A818-B4B98F2C3778}" type="presOf" srcId="{13F7B5B9-58C2-49CB-9C80-BD07146A0A5A}" destId="{0C07C1F3-1542-4EC5-B621-A0598189798C}" srcOrd="0" destOrd="0" presId="urn:microsoft.com/office/officeart/2005/8/layout/hierarchy1"/>
    <dgm:cxn modelId="{4C5ABE03-A185-4599-B133-9387FA7C3BE9}" type="presOf" srcId="{26CB1625-1C35-4D09-AAC6-D6958EE50F72}" destId="{F0D5626F-F300-4088-8F74-FD95B7E2AF08}" srcOrd="0" destOrd="0" presId="urn:microsoft.com/office/officeart/2005/8/layout/hierarchy1"/>
    <dgm:cxn modelId="{65413977-ED28-403D-9191-BBD86CD7B4D1}" srcId="{13F7B5B9-58C2-49CB-9C80-BD07146A0A5A}" destId="{852F616D-C690-4EC5-8829-CD168552E68D}" srcOrd="0" destOrd="0" parTransId="{BF557D2C-79A6-471D-A36D-6DAB2032DC77}" sibTransId="{3D974D1A-9498-4C2B-8BC8-CFC58FDBE938}"/>
    <dgm:cxn modelId="{14D74E8B-7ECE-49B0-B46C-49905B9243E5}" type="presOf" srcId="{AE09D319-E637-4F8B-A07A-5180754119EB}" destId="{7E17B088-3151-4BAF-81C8-1D402CD9883E}" srcOrd="0" destOrd="0" presId="urn:microsoft.com/office/officeart/2005/8/layout/hierarchy1"/>
    <dgm:cxn modelId="{B55C4094-24B1-4361-A919-A2589B9490A4}" srcId="{93BCE187-0A6A-4CFF-B52B-AB2B7D12592F}" destId="{AB074CAC-314D-4896-B717-BFE903ED312F}" srcOrd="0" destOrd="0" parTransId="{092B2C48-9F33-4A86-84FF-1CBCF2169521}" sibTransId="{FB88B847-B7DF-4278-8313-495D679C50E2}"/>
    <dgm:cxn modelId="{CD934770-0BA2-420E-811E-AEACFB951EC3}" type="presOf" srcId="{604F4187-22AC-4EFA-852F-A9AA1BB15241}" destId="{CD25C940-D0D5-4748-913B-3488F5FE3729}" srcOrd="0" destOrd="0" presId="urn:microsoft.com/office/officeart/2005/8/layout/hierarchy1"/>
    <dgm:cxn modelId="{BC2FF1CE-EC35-4817-87E6-7D7F82C2F355}" type="presOf" srcId="{D035C628-B343-4B59-B694-B8C3C01ED7A9}" destId="{60F6193D-CCC8-4820-9778-70F5BFC031D4}" srcOrd="0" destOrd="0" presId="urn:microsoft.com/office/officeart/2005/8/layout/hierarchy1"/>
    <dgm:cxn modelId="{1D790144-D991-4023-A7B5-EF3F32BD49D2}" srcId="{93BCE187-0A6A-4CFF-B52B-AB2B7D12592F}" destId="{539C99A9-8972-449A-B572-BD1CAECBAF39}" srcOrd="1" destOrd="0" parTransId="{7F1CA444-629B-46F4-8BCD-2B0D5FA39C8E}" sibTransId="{C1C20E86-E61F-4268-B80D-5F5754EC7505}"/>
    <dgm:cxn modelId="{1690E059-D623-4058-B887-19BF6E010C93}" type="presOf" srcId="{AB074CAC-314D-4896-B717-BFE903ED312F}" destId="{E86760C8-7F2F-445F-81D7-91B4C57181B2}" srcOrd="0" destOrd="0" presId="urn:microsoft.com/office/officeart/2005/8/layout/hierarchy1"/>
    <dgm:cxn modelId="{58BA91F7-AFF0-4724-B5EA-EFDC24F8D555}" type="presOf" srcId="{7F1CA444-629B-46F4-8BCD-2B0D5FA39C8E}" destId="{A30B3F2E-4018-49F0-A501-601DA63FF5CA}" srcOrd="0" destOrd="0" presId="urn:microsoft.com/office/officeart/2005/8/layout/hierarchy1"/>
    <dgm:cxn modelId="{8D336596-DAB6-4367-B0E4-BCB53C996A88}" type="presOf" srcId="{539C99A9-8972-449A-B572-BD1CAECBAF39}" destId="{3053A48B-F16B-4ED9-8F22-DA52265D7E03}" srcOrd="0" destOrd="0" presId="urn:microsoft.com/office/officeart/2005/8/layout/hierarchy1"/>
    <dgm:cxn modelId="{D63105E4-FFAC-457A-B11E-FF8323D622D7}" srcId="{AB074CAC-314D-4896-B717-BFE903ED312F}" destId="{C7F8BE53-D0E3-42E0-ADAD-8FF658AA340A}" srcOrd="0" destOrd="0" parTransId="{7864A968-9C58-4700-AB4A-8B117C50125C}" sibTransId="{0F87AFA7-5B79-45B8-A398-8248FBF95934}"/>
    <dgm:cxn modelId="{F818443F-9226-46A3-ABE8-3B32CF2DA420}" type="presOf" srcId="{092B2C48-9F33-4A86-84FF-1CBCF2169521}" destId="{649140F9-01BD-4CAF-9B30-DC270163E3D2}" srcOrd="0" destOrd="0" presId="urn:microsoft.com/office/officeart/2005/8/layout/hierarchy1"/>
    <dgm:cxn modelId="{BB6D67E0-4EF6-4FC0-AE99-70923B4E1057}" type="presParOf" srcId="{827479CB-0734-4F50-B3D9-70E0211B7A51}" destId="{1E00DAD5-5408-4071-A47A-B6988F3B24F0}" srcOrd="0" destOrd="0" presId="urn:microsoft.com/office/officeart/2005/8/layout/hierarchy1"/>
    <dgm:cxn modelId="{85DB9E66-958B-4394-8B3B-02F64A1BCDA5}" type="presParOf" srcId="{1E00DAD5-5408-4071-A47A-B6988F3B24F0}" destId="{A7601FED-0C81-41D5-B248-CB6311BC17CF}" srcOrd="0" destOrd="0" presId="urn:microsoft.com/office/officeart/2005/8/layout/hierarchy1"/>
    <dgm:cxn modelId="{34CFB95E-0F9E-469D-BA21-F3B56DB120D7}" type="presParOf" srcId="{A7601FED-0C81-41D5-B248-CB6311BC17CF}" destId="{ACA51CB6-2597-47C5-90AD-3ED3721B68FF}" srcOrd="0" destOrd="0" presId="urn:microsoft.com/office/officeart/2005/8/layout/hierarchy1"/>
    <dgm:cxn modelId="{D78A7322-482E-4E39-B83F-692E1E3F73C3}" type="presParOf" srcId="{A7601FED-0C81-41D5-B248-CB6311BC17CF}" destId="{0FAE641A-39A9-4699-99C2-FB4B1DBB34B6}" srcOrd="1" destOrd="0" presId="urn:microsoft.com/office/officeart/2005/8/layout/hierarchy1"/>
    <dgm:cxn modelId="{CA412C99-8E41-441E-A637-03A4BB599AE3}" type="presParOf" srcId="{1E00DAD5-5408-4071-A47A-B6988F3B24F0}" destId="{E2220863-6E81-4940-9D78-46973007A87E}" srcOrd="1" destOrd="0" presId="urn:microsoft.com/office/officeart/2005/8/layout/hierarchy1"/>
    <dgm:cxn modelId="{A9E78DD0-F068-438B-B2BA-8EC3710362D7}" type="presParOf" srcId="{E2220863-6E81-4940-9D78-46973007A87E}" destId="{7E17B088-3151-4BAF-81C8-1D402CD9883E}" srcOrd="0" destOrd="0" presId="urn:microsoft.com/office/officeart/2005/8/layout/hierarchy1"/>
    <dgm:cxn modelId="{6F7BB70A-2EBB-46D8-9AF0-F9E23539DBD6}" type="presParOf" srcId="{E2220863-6E81-4940-9D78-46973007A87E}" destId="{1E73E56B-CC36-44CD-AB48-5D9AE33CAE78}" srcOrd="1" destOrd="0" presId="urn:microsoft.com/office/officeart/2005/8/layout/hierarchy1"/>
    <dgm:cxn modelId="{B335CEE0-FAC9-4F71-B86D-963CD7E21985}" type="presParOf" srcId="{1E73E56B-CC36-44CD-AB48-5D9AE33CAE78}" destId="{AF157A2C-8A4C-4521-90AB-5873B057DF81}" srcOrd="0" destOrd="0" presId="urn:microsoft.com/office/officeart/2005/8/layout/hierarchy1"/>
    <dgm:cxn modelId="{0ED6DA14-8F6B-4C3A-9E8E-B40795B6BF60}" type="presParOf" srcId="{AF157A2C-8A4C-4521-90AB-5873B057DF81}" destId="{485FDC29-8806-462B-96FD-93DAC053C10B}" srcOrd="0" destOrd="0" presId="urn:microsoft.com/office/officeart/2005/8/layout/hierarchy1"/>
    <dgm:cxn modelId="{6C8FF74A-AF3A-4921-850D-B435E69C2F74}" type="presParOf" srcId="{AF157A2C-8A4C-4521-90AB-5873B057DF81}" destId="{2304D90E-9C2F-410E-AFFF-2C057D20EA7C}" srcOrd="1" destOrd="0" presId="urn:microsoft.com/office/officeart/2005/8/layout/hierarchy1"/>
    <dgm:cxn modelId="{DEE2952B-02FA-43F3-A4A4-4F3C85DD7A2B}" type="presParOf" srcId="{1E73E56B-CC36-44CD-AB48-5D9AE33CAE78}" destId="{46406A4D-3553-41C9-AF21-94B153D08887}" srcOrd="1" destOrd="0" presId="urn:microsoft.com/office/officeart/2005/8/layout/hierarchy1"/>
    <dgm:cxn modelId="{62ED2AD5-913E-4033-8718-5C5A88E1B1C2}" type="presParOf" srcId="{46406A4D-3553-41C9-AF21-94B153D08887}" destId="{649140F9-01BD-4CAF-9B30-DC270163E3D2}" srcOrd="0" destOrd="0" presId="urn:microsoft.com/office/officeart/2005/8/layout/hierarchy1"/>
    <dgm:cxn modelId="{42BF9CCB-A6D0-492A-9BDD-FBB8FBA91A70}" type="presParOf" srcId="{46406A4D-3553-41C9-AF21-94B153D08887}" destId="{91F58635-E6C7-49D7-AB8F-F12A9D87F6E4}" srcOrd="1" destOrd="0" presId="urn:microsoft.com/office/officeart/2005/8/layout/hierarchy1"/>
    <dgm:cxn modelId="{40524165-AC8A-4AE0-8B38-609B9A097DAC}" type="presParOf" srcId="{91F58635-E6C7-49D7-AB8F-F12A9D87F6E4}" destId="{DF791C88-981F-4544-A862-43F27753DF3E}" srcOrd="0" destOrd="0" presId="urn:microsoft.com/office/officeart/2005/8/layout/hierarchy1"/>
    <dgm:cxn modelId="{0653F6FF-9CEC-4912-BAD9-9ADEDA04384E}" type="presParOf" srcId="{DF791C88-981F-4544-A862-43F27753DF3E}" destId="{6604D63E-D286-445B-B0C5-3C9FD1F528A4}" srcOrd="0" destOrd="0" presId="urn:microsoft.com/office/officeart/2005/8/layout/hierarchy1"/>
    <dgm:cxn modelId="{784CC659-27B5-40E1-8BE5-6EDD0E0D83E3}" type="presParOf" srcId="{DF791C88-981F-4544-A862-43F27753DF3E}" destId="{E86760C8-7F2F-445F-81D7-91B4C57181B2}" srcOrd="1" destOrd="0" presId="urn:microsoft.com/office/officeart/2005/8/layout/hierarchy1"/>
    <dgm:cxn modelId="{55713DD2-2FF0-4C66-9C99-208A60BF8405}" type="presParOf" srcId="{91F58635-E6C7-49D7-AB8F-F12A9D87F6E4}" destId="{B58F87D3-54AE-4932-A512-870E7003552F}" srcOrd="1" destOrd="0" presId="urn:microsoft.com/office/officeart/2005/8/layout/hierarchy1"/>
    <dgm:cxn modelId="{EB609FE2-809A-45F3-AC15-0741CB4AD50C}" type="presParOf" srcId="{B58F87D3-54AE-4932-A512-870E7003552F}" destId="{33A4D991-2B04-413D-B792-89CACAACA3C0}" srcOrd="0" destOrd="0" presId="urn:microsoft.com/office/officeart/2005/8/layout/hierarchy1"/>
    <dgm:cxn modelId="{D6A2CDE8-FD86-4444-99C2-6F5033363FA8}" type="presParOf" srcId="{B58F87D3-54AE-4932-A512-870E7003552F}" destId="{5F651337-80D9-4D42-B7CF-CDD663D8189B}" srcOrd="1" destOrd="0" presId="urn:microsoft.com/office/officeart/2005/8/layout/hierarchy1"/>
    <dgm:cxn modelId="{B5A16818-D145-455D-BA4F-0DD81E7ED7E9}" type="presParOf" srcId="{5F651337-80D9-4D42-B7CF-CDD663D8189B}" destId="{24AC02D9-D66D-4414-9791-BAA853588450}" srcOrd="0" destOrd="0" presId="urn:microsoft.com/office/officeart/2005/8/layout/hierarchy1"/>
    <dgm:cxn modelId="{C5D5AF58-4F9A-42FB-A261-1A362ED032D4}" type="presParOf" srcId="{24AC02D9-D66D-4414-9791-BAA853588450}" destId="{3CE5778D-7E0B-494F-A4F1-DAFDD57BB558}" srcOrd="0" destOrd="0" presId="urn:microsoft.com/office/officeart/2005/8/layout/hierarchy1"/>
    <dgm:cxn modelId="{55C7B342-CBFE-41E0-BF4E-B182209F902A}" type="presParOf" srcId="{24AC02D9-D66D-4414-9791-BAA853588450}" destId="{4BDC323E-F5FC-4A98-BC13-4A79F138CBA5}" srcOrd="1" destOrd="0" presId="urn:microsoft.com/office/officeart/2005/8/layout/hierarchy1"/>
    <dgm:cxn modelId="{D0EDE156-336B-4CEA-B936-64FF75A1CBD6}" type="presParOf" srcId="{5F651337-80D9-4D42-B7CF-CDD663D8189B}" destId="{4D9131B3-B8C6-45FB-A103-81F0CDDE9662}" srcOrd="1" destOrd="0" presId="urn:microsoft.com/office/officeart/2005/8/layout/hierarchy1"/>
    <dgm:cxn modelId="{2B3780E1-191C-47B6-9EF8-3F1D3DC99DCA}" type="presParOf" srcId="{46406A4D-3553-41C9-AF21-94B153D08887}" destId="{A30B3F2E-4018-49F0-A501-601DA63FF5CA}" srcOrd="2" destOrd="0" presId="urn:microsoft.com/office/officeart/2005/8/layout/hierarchy1"/>
    <dgm:cxn modelId="{6E367EFA-FC29-4DEF-9BA4-23142B1B8322}" type="presParOf" srcId="{46406A4D-3553-41C9-AF21-94B153D08887}" destId="{CC513C38-FFD4-4CE2-AD32-72800B1197D3}" srcOrd="3" destOrd="0" presId="urn:microsoft.com/office/officeart/2005/8/layout/hierarchy1"/>
    <dgm:cxn modelId="{2A0A3C6E-3F92-433C-B4A1-20AC0B145F80}" type="presParOf" srcId="{CC513C38-FFD4-4CE2-AD32-72800B1197D3}" destId="{53934BAF-44CA-4DA8-956E-DC49774BD775}" srcOrd="0" destOrd="0" presId="urn:microsoft.com/office/officeart/2005/8/layout/hierarchy1"/>
    <dgm:cxn modelId="{4A650C26-4DF6-4F07-A014-AE7AFCE5E70A}" type="presParOf" srcId="{53934BAF-44CA-4DA8-956E-DC49774BD775}" destId="{3B56AFE5-4D47-411D-B653-4DEC065AAFDF}" srcOrd="0" destOrd="0" presId="urn:microsoft.com/office/officeart/2005/8/layout/hierarchy1"/>
    <dgm:cxn modelId="{2EF0BD1B-4892-4634-8385-C075E474CED8}" type="presParOf" srcId="{53934BAF-44CA-4DA8-956E-DC49774BD775}" destId="{3053A48B-F16B-4ED9-8F22-DA52265D7E03}" srcOrd="1" destOrd="0" presId="urn:microsoft.com/office/officeart/2005/8/layout/hierarchy1"/>
    <dgm:cxn modelId="{C9EAAE8C-CF66-4531-9E95-A2138EDCE4B3}" type="presParOf" srcId="{CC513C38-FFD4-4CE2-AD32-72800B1197D3}" destId="{FE8E8A31-512F-4509-9C9E-A9ACBC6C21B4}" srcOrd="1" destOrd="0" presId="urn:microsoft.com/office/officeart/2005/8/layout/hierarchy1"/>
    <dgm:cxn modelId="{21CDC942-10C0-4BA4-AD9C-AE0A885A5BE2}" type="presParOf" srcId="{FE8E8A31-512F-4509-9C9E-A9ACBC6C21B4}" destId="{BEC68D3F-E177-4EA8-978E-53F9510008AD}" srcOrd="0" destOrd="0" presId="urn:microsoft.com/office/officeart/2005/8/layout/hierarchy1"/>
    <dgm:cxn modelId="{3063A3B5-8304-4F2C-8650-082D2CD12F80}" type="presParOf" srcId="{FE8E8A31-512F-4509-9C9E-A9ACBC6C21B4}" destId="{B98E2BED-B5DA-4705-9D86-ABC6E4E041D4}" srcOrd="1" destOrd="0" presId="urn:microsoft.com/office/officeart/2005/8/layout/hierarchy1"/>
    <dgm:cxn modelId="{81222535-4474-49D3-BB87-A718CD8E1BF5}" type="presParOf" srcId="{B98E2BED-B5DA-4705-9D86-ABC6E4E041D4}" destId="{A19DD6E8-3DCC-467E-B47A-B12C9A532069}" srcOrd="0" destOrd="0" presId="urn:microsoft.com/office/officeart/2005/8/layout/hierarchy1"/>
    <dgm:cxn modelId="{D41C5832-1CB3-4BC4-9371-D139B82A00D0}" type="presParOf" srcId="{A19DD6E8-3DCC-467E-B47A-B12C9A532069}" destId="{10FBFE24-1C26-4CCD-B006-A868E7B6215B}" srcOrd="0" destOrd="0" presId="urn:microsoft.com/office/officeart/2005/8/layout/hierarchy1"/>
    <dgm:cxn modelId="{0309806F-5F14-4148-8F76-23B1373AC8CF}" type="presParOf" srcId="{A19DD6E8-3DCC-467E-B47A-B12C9A532069}" destId="{0BA8806C-845F-48CF-9F81-735270140F71}" srcOrd="1" destOrd="0" presId="urn:microsoft.com/office/officeart/2005/8/layout/hierarchy1"/>
    <dgm:cxn modelId="{4434A465-417C-48BD-8FCD-174605BAFAB9}" type="presParOf" srcId="{B98E2BED-B5DA-4705-9D86-ABC6E4E041D4}" destId="{2A28A700-754E-42F4-8180-228D07EA8510}" srcOrd="1" destOrd="0" presId="urn:microsoft.com/office/officeart/2005/8/layout/hierarchy1"/>
    <dgm:cxn modelId="{DEF41102-8634-4F83-B617-66C1DFBC9604}" type="presParOf" srcId="{46406A4D-3553-41C9-AF21-94B153D08887}" destId="{60F6193D-CCC8-4820-9778-70F5BFC031D4}" srcOrd="4" destOrd="0" presId="urn:microsoft.com/office/officeart/2005/8/layout/hierarchy1"/>
    <dgm:cxn modelId="{E87B8DE9-4690-4194-B78C-25F49E2538EE}" type="presParOf" srcId="{46406A4D-3553-41C9-AF21-94B153D08887}" destId="{C1493BCF-647D-4598-BD18-A2D39EDA4206}" srcOrd="5" destOrd="0" presId="urn:microsoft.com/office/officeart/2005/8/layout/hierarchy1"/>
    <dgm:cxn modelId="{5BC0DAB6-7EE7-4645-A9F5-688DEB2F363E}" type="presParOf" srcId="{C1493BCF-647D-4598-BD18-A2D39EDA4206}" destId="{B6A7929F-A91F-4D84-8528-ECD2AC5C331F}" srcOrd="0" destOrd="0" presId="urn:microsoft.com/office/officeart/2005/8/layout/hierarchy1"/>
    <dgm:cxn modelId="{07831CF7-5373-4736-8819-90F1C67B53EF}" type="presParOf" srcId="{B6A7929F-A91F-4D84-8528-ECD2AC5C331F}" destId="{4DA409F1-EC32-469F-B69D-8E47FA72444C}" srcOrd="0" destOrd="0" presId="urn:microsoft.com/office/officeart/2005/8/layout/hierarchy1"/>
    <dgm:cxn modelId="{5AA6C451-E3A8-47BC-9D4F-578C9E9F6F98}" type="presParOf" srcId="{B6A7929F-A91F-4D84-8528-ECD2AC5C331F}" destId="{E9FEF765-EC56-4BEA-B15F-8A2E7A6CE74F}" srcOrd="1" destOrd="0" presId="urn:microsoft.com/office/officeart/2005/8/layout/hierarchy1"/>
    <dgm:cxn modelId="{D1DE90DD-478C-4E25-B08C-6DA9F657622A}" type="presParOf" srcId="{C1493BCF-647D-4598-BD18-A2D39EDA4206}" destId="{8A8C8B3D-2740-4691-956F-1C9317AE080B}" srcOrd="1" destOrd="0" presId="urn:microsoft.com/office/officeart/2005/8/layout/hierarchy1"/>
    <dgm:cxn modelId="{E1702B8B-4A38-4254-8788-C4CD7CC861C0}" type="presParOf" srcId="{8A8C8B3D-2740-4691-956F-1C9317AE080B}" destId="{F98B07D5-11AB-4362-985D-1EC770AFF9F2}" srcOrd="0" destOrd="0" presId="urn:microsoft.com/office/officeart/2005/8/layout/hierarchy1"/>
    <dgm:cxn modelId="{CA37DA66-609B-45AC-A32E-0AD41CDA1CEC}" type="presParOf" srcId="{8A8C8B3D-2740-4691-956F-1C9317AE080B}" destId="{0174FEE8-395E-4181-B6B6-9721EA3C592F}" srcOrd="1" destOrd="0" presId="urn:microsoft.com/office/officeart/2005/8/layout/hierarchy1"/>
    <dgm:cxn modelId="{F1D27273-0B9D-461D-8D79-012A3AD70A12}" type="presParOf" srcId="{0174FEE8-395E-4181-B6B6-9721EA3C592F}" destId="{FFEFD55B-868E-4221-AB42-81DEADF129E6}" srcOrd="0" destOrd="0" presId="urn:microsoft.com/office/officeart/2005/8/layout/hierarchy1"/>
    <dgm:cxn modelId="{CF66DBD5-AE2E-492F-A96A-AE60A73E2218}" type="presParOf" srcId="{FFEFD55B-868E-4221-AB42-81DEADF129E6}" destId="{596BEAC4-82AF-45CD-AE70-3D9EA6D5832F}" srcOrd="0" destOrd="0" presId="urn:microsoft.com/office/officeart/2005/8/layout/hierarchy1"/>
    <dgm:cxn modelId="{39A9341F-4827-4872-AD94-4DFFC33AFC94}" type="presParOf" srcId="{FFEFD55B-868E-4221-AB42-81DEADF129E6}" destId="{F0D5626F-F300-4088-8F74-FD95B7E2AF08}" srcOrd="1" destOrd="0" presId="urn:microsoft.com/office/officeart/2005/8/layout/hierarchy1"/>
    <dgm:cxn modelId="{8CC987AE-F491-4981-91EA-1D9877172E25}" type="presParOf" srcId="{0174FEE8-395E-4181-B6B6-9721EA3C592F}" destId="{50E3E735-3C50-410C-8C1C-DBDA07E77281}" srcOrd="1" destOrd="0" presId="urn:microsoft.com/office/officeart/2005/8/layout/hierarchy1"/>
    <dgm:cxn modelId="{DDADDA73-BDE4-4A1C-A077-FEA96FF1C9D0}" type="presParOf" srcId="{46406A4D-3553-41C9-AF21-94B153D08887}" destId="{CD25C940-D0D5-4748-913B-3488F5FE3729}" srcOrd="6" destOrd="0" presId="urn:microsoft.com/office/officeart/2005/8/layout/hierarchy1"/>
    <dgm:cxn modelId="{16D034FA-40F9-4E87-91A3-101DAFCA8D5D}" type="presParOf" srcId="{46406A4D-3553-41C9-AF21-94B153D08887}" destId="{4088CD6A-6C53-4F3F-984D-F8129A4F0EA5}" srcOrd="7" destOrd="0" presId="urn:microsoft.com/office/officeart/2005/8/layout/hierarchy1"/>
    <dgm:cxn modelId="{66A35BA2-DB53-4989-94F2-1E4F4D42569E}" type="presParOf" srcId="{4088CD6A-6C53-4F3F-984D-F8129A4F0EA5}" destId="{15FFABEA-0243-44C8-9FC4-B3ADCFF7FA17}" srcOrd="0" destOrd="0" presId="urn:microsoft.com/office/officeart/2005/8/layout/hierarchy1"/>
    <dgm:cxn modelId="{994DDE4B-2D55-4422-AD01-9AC68C3DAFAF}" type="presParOf" srcId="{15FFABEA-0243-44C8-9FC4-B3ADCFF7FA17}" destId="{AE4F8E12-2C3F-4E95-9C15-E1BF7552DE68}" srcOrd="0" destOrd="0" presId="urn:microsoft.com/office/officeart/2005/8/layout/hierarchy1"/>
    <dgm:cxn modelId="{66FD95A3-E1F7-402E-B510-82DEDDE832C6}" type="presParOf" srcId="{15FFABEA-0243-44C8-9FC4-B3ADCFF7FA17}" destId="{0C07C1F3-1542-4EC5-B621-A0598189798C}" srcOrd="1" destOrd="0" presId="urn:microsoft.com/office/officeart/2005/8/layout/hierarchy1"/>
    <dgm:cxn modelId="{00DBCE4B-F1E9-4CF7-9225-CB5B353AA161}" type="presParOf" srcId="{4088CD6A-6C53-4F3F-984D-F8129A4F0EA5}" destId="{64EE8C69-DC56-4FD2-9D0C-D49FB4A480CB}" srcOrd="1" destOrd="0" presId="urn:microsoft.com/office/officeart/2005/8/layout/hierarchy1"/>
    <dgm:cxn modelId="{C002887B-BF0E-411E-AC47-EAD192B27D35}" type="presParOf" srcId="{64EE8C69-DC56-4FD2-9D0C-D49FB4A480CB}" destId="{4BD6CE94-9EF4-4F36-8942-095A5DA93879}" srcOrd="0" destOrd="0" presId="urn:microsoft.com/office/officeart/2005/8/layout/hierarchy1"/>
    <dgm:cxn modelId="{5632CDE2-43EC-4090-838E-66F7D597EF65}" type="presParOf" srcId="{64EE8C69-DC56-4FD2-9D0C-D49FB4A480CB}" destId="{4089FD6B-8140-4CE2-9F1B-4873C32A2E05}" srcOrd="1" destOrd="0" presId="urn:microsoft.com/office/officeart/2005/8/layout/hierarchy1"/>
    <dgm:cxn modelId="{309F33E4-1913-4ED1-ACE5-9FF63D5EF380}" type="presParOf" srcId="{4089FD6B-8140-4CE2-9F1B-4873C32A2E05}" destId="{EDAC2B53-1BB0-4172-9ECF-7943F6931E79}" srcOrd="0" destOrd="0" presId="urn:microsoft.com/office/officeart/2005/8/layout/hierarchy1"/>
    <dgm:cxn modelId="{57466338-5B3C-407A-9F9B-BCA350A8BD22}" type="presParOf" srcId="{EDAC2B53-1BB0-4172-9ECF-7943F6931E79}" destId="{9318A5B7-1439-4983-AE08-9B6C7F0B465A}" srcOrd="0" destOrd="0" presId="urn:microsoft.com/office/officeart/2005/8/layout/hierarchy1"/>
    <dgm:cxn modelId="{2F3FD4F8-5863-47E0-9566-11F15E436F81}" type="presParOf" srcId="{EDAC2B53-1BB0-4172-9ECF-7943F6931E79}" destId="{BD1AB12B-393C-40D2-963A-43F460A18955}" srcOrd="1" destOrd="0" presId="urn:microsoft.com/office/officeart/2005/8/layout/hierarchy1"/>
    <dgm:cxn modelId="{04004451-B8F2-401B-9443-C75B2F15477D}" type="presParOf" srcId="{4089FD6B-8140-4CE2-9F1B-4873C32A2E05}" destId="{0B7A16C7-B5E5-48E0-A0F1-0D9A5D7B3A86}" srcOrd="1" destOrd="0" presId="urn:microsoft.com/office/officeart/2005/8/layout/hierarchy1"/>
    <dgm:cxn modelId="{B39FAC87-F482-460C-BCE9-6AE13F24FABB}" type="presParOf" srcId="{64EE8C69-DC56-4FD2-9D0C-D49FB4A480CB}" destId="{5788169A-7302-47D3-A737-9E0EDAD9A8DB}" srcOrd="2" destOrd="0" presId="urn:microsoft.com/office/officeart/2005/8/layout/hierarchy1"/>
    <dgm:cxn modelId="{98DB4DA0-F75F-47C8-AEE4-67B5CECCB21E}" type="presParOf" srcId="{64EE8C69-DC56-4FD2-9D0C-D49FB4A480CB}" destId="{A39D6220-0BCA-4964-B3AE-1AA1A574C656}" srcOrd="3" destOrd="0" presId="urn:microsoft.com/office/officeart/2005/8/layout/hierarchy1"/>
    <dgm:cxn modelId="{5897CFCE-A1DE-4C34-8384-D8CE9199B63E}" type="presParOf" srcId="{A39D6220-0BCA-4964-B3AE-1AA1A574C656}" destId="{2D0C0DEA-F882-4C9A-A416-E1FC994DD50B}" srcOrd="0" destOrd="0" presId="urn:microsoft.com/office/officeart/2005/8/layout/hierarchy1"/>
    <dgm:cxn modelId="{78F63121-9E7C-4E18-9018-231B98C605D5}" type="presParOf" srcId="{2D0C0DEA-F882-4C9A-A416-E1FC994DD50B}" destId="{1C5BA2F7-3381-4613-8D24-2B2D497E253A}" srcOrd="0" destOrd="0" presId="urn:microsoft.com/office/officeart/2005/8/layout/hierarchy1"/>
    <dgm:cxn modelId="{ED81568C-34CD-431B-8BF5-6566C7F2014F}" type="presParOf" srcId="{2D0C0DEA-F882-4C9A-A416-E1FC994DD50B}" destId="{AB07668F-2B73-4DF7-8F68-6A301BCE8183}" srcOrd="1" destOrd="0" presId="urn:microsoft.com/office/officeart/2005/8/layout/hierarchy1"/>
    <dgm:cxn modelId="{74670ABB-7626-44DE-8A6A-7341D740B3AE}" type="presParOf" srcId="{A39D6220-0BCA-4964-B3AE-1AA1A574C656}" destId="{BE20C34A-3771-4D38-BAA0-24E9F071F146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35A65D-DA78-46DB-AD80-2A33FAF6A861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BE9EF344-9160-4514-BFFC-DEA7F41FC6EB}">
      <dgm:prSet phldrT="[Texte]"/>
      <dgm:spPr/>
      <dgm:t>
        <a:bodyPr/>
        <a:lstStyle/>
        <a:p>
          <a:r>
            <a:rPr lang="fr-FR" b="1"/>
            <a:t>Président Directeur</a:t>
          </a:r>
        </a:p>
        <a:p>
          <a:r>
            <a:rPr lang="fr-FR" b="1"/>
            <a:t>Général</a:t>
          </a:r>
        </a:p>
        <a:p>
          <a:r>
            <a:rPr lang="fr-FR"/>
            <a:t>Guillaume SUMMA</a:t>
          </a:r>
        </a:p>
      </dgm:t>
    </dgm:pt>
    <dgm:pt modelId="{87BEA3E8-72B6-4CA8-8C50-F453325210C5}" type="parTrans" cxnId="{A39A0821-CEF0-47D5-91EF-999D9DD75BEB}">
      <dgm:prSet/>
      <dgm:spPr/>
      <dgm:t>
        <a:bodyPr/>
        <a:lstStyle/>
        <a:p>
          <a:endParaRPr lang="fr-FR"/>
        </a:p>
      </dgm:t>
    </dgm:pt>
    <dgm:pt modelId="{2CD8E7CB-CDD5-4FAC-A596-F3CB9B36CD33}" type="sibTrans" cxnId="{A39A0821-CEF0-47D5-91EF-999D9DD75BEB}">
      <dgm:prSet/>
      <dgm:spPr/>
      <dgm:t>
        <a:bodyPr/>
        <a:lstStyle/>
        <a:p>
          <a:endParaRPr lang="fr-FR"/>
        </a:p>
      </dgm:t>
    </dgm:pt>
    <dgm:pt modelId="{AB074CAC-314D-4896-B717-BFE903ED312F}">
      <dgm:prSet phldrT="[Texte]"/>
      <dgm:spPr/>
      <dgm:t>
        <a:bodyPr/>
        <a:lstStyle/>
        <a:p>
          <a:r>
            <a:rPr lang="fr-FR" b="1" dirty="0"/>
            <a:t>Directrice administrative       </a:t>
          </a:r>
          <a:r>
            <a:rPr lang="fr-FR" dirty="0"/>
            <a:t>Adèle TRAN </a:t>
          </a:r>
        </a:p>
      </dgm:t>
    </dgm:pt>
    <dgm:pt modelId="{092B2C48-9F33-4A86-84FF-1CBCF2169521}" type="parTrans" cxnId="{B55C4094-24B1-4361-A919-A2589B9490A4}">
      <dgm:prSet/>
      <dgm:spPr/>
      <dgm:t>
        <a:bodyPr/>
        <a:lstStyle/>
        <a:p>
          <a:endParaRPr lang="fr-FR"/>
        </a:p>
      </dgm:t>
    </dgm:pt>
    <dgm:pt modelId="{FB88B847-B7DF-4278-8313-495D679C50E2}" type="sibTrans" cxnId="{B55C4094-24B1-4361-A919-A2589B9490A4}">
      <dgm:prSet/>
      <dgm:spPr/>
      <dgm:t>
        <a:bodyPr/>
        <a:lstStyle/>
        <a:p>
          <a:endParaRPr lang="fr-FR"/>
        </a:p>
      </dgm:t>
    </dgm:pt>
    <dgm:pt modelId="{539C99A9-8972-449A-B572-BD1CAECBAF39}">
      <dgm:prSet phldrT="[Texte]"/>
      <dgm:spPr/>
      <dgm:t>
        <a:bodyPr/>
        <a:lstStyle/>
        <a:p>
          <a:r>
            <a:rPr lang="fr-FR" b="1" i="0"/>
            <a:t>Directeur Service Financier            </a:t>
          </a:r>
          <a:r>
            <a:rPr lang="fr-FR"/>
            <a:t>Johnny SERAFFIN</a:t>
          </a:r>
        </a:p>
      </dgm:t>
    </dgm:pt>
    <dgm:pt modelId="{7F1CA444-629B-46F4-8BCD-2B0D5FA39C8E}" type="parTrans" cxnId="{1D790144-D991-4023-A7B5-EF3F32BD49D2}">
      <dgm:prSet/>
      <dgm:spPr/>
      <dgm:t>
        <a:bodyPr/>
        <a:lstStyle/>
        <a:p>
          <a:endParaRPr lang="fr-FR"/>
        </a:p>
      </dgm:t>
    </dgm:pt>
    <dgm:pt modelId="{C1C20E86-E61F-4268-B80D-5F5754EC7505}" type="sibTrans" cxnId="{1D790144-D991-4023-A7B5-EF3F32BD49D2}">
      <dgm:prSet/>
      <dgm:spPr/>
      <dgm:t>
        <a:bodyPr/>
        <a:lstStyle/>
        <a:p>
          <a:endParaRPr lang="fr-FR"/>
        </a:p>
      </dgm:t>
    </dgm:pt>
    <dgm:pt modelId="{E53BA6A4-3454-43F3-A00A-329CFBE82542}">
      <dgm:prSet phldrT="[Texte]"/>
      <dgm:spPr/>
      <dgm:t>
        <a:bodyPr/>
        <a:lstStyle/>
        <a:p>
          <a:r>
            <a:rPr lang="fr-FR" b="1"/>
            <a:t>Directeur Service Commercial          </a:t>
          </a:r>
          <a:r>
            <a:rPr lang="fr-FR"/>
            <a:t>Baman TRAORE</a:t>
          </a:r>
        </a:p>
      </dgm:t>
    </dgm:pt>
    <dgm:pt modelId="{D035C628-B343-4B59-B694-B8C3C01ED7A9}" type="parTrans" cxnId="{3D5183A0-8BBB-48B9-8D8E-5549C69A186A}">
      <dgm:prSet/>
      <dgm:spPr/>
      <dgm:t>
        <a:bodyPr/>
        <a:lstStyle/>
        <a:p>
          <a:endParaRPr lang="fr-FR"/>
        </a:p>
      </dgm:t>
    </dgm:pt>
    <dgm:pt modelId="{59C0F22E-114D-4619-82A9-64C25173760D}" type="sibTrans" cxnId="{3D5183A0-8BBB-48B9-8D8E-5549C69A186A}">
      <dgm:prSet/>
      <dgm:spPr/>
      <dgm:t>
        <a:bodyPr/>
        <a:lstStyle/>
        <a:p>
          <a:endParaRPr lang="fr-FR"/>
        </a:p>
      </dgm:t>
    </dgm:pt>
    <dgm:pt modelId="{26CB1625-1C35-4D09-AAC6-D6958EE50F72}">
      <dgm:prSet phldrT="[Texte]"/>
      <dgm:spPr/>
      <dgm:t>
        <a:bodyPr/>
        <a:lstStyle/>
        <a:p>
          <a:r>
            <a:rPr lang="fr-FR"/>
            <a:t>Rozerin KARAOGLAN </a:t>
          </a:r>
        </a:p>
      </dgm:t>
    </dgm:pt>
    <dgm:pt modelId="{094C0AA9-A731-4E22-A660-D758CB9C37B2}" type="parTrans" cxnId="{8476E7EA-A367-48DD-8E09-3889A34351D4}">
      <dgm:prSet/>
      <dgm:spPr/>
      <dgm:t>
        <a:bodyPr/>
        <a:lstStyle/>
        <a:p>
          <a:endParaRPr lang="fr-FR"/>
        </a:p>
      </dgm:t>
    </dgm:pt>
    <dgm:pt modelId="{859FCD29-1A5D-4696-BA8A-019E15CF0E3D}" type="sibTrans" cxnId="{8476E7EA-A367-48DD-8E09-3889A34351D4}">
      <dgm:prSet/>
      <dgm:spPr/>
      <dgm:t>
        <a:bodyPr/>
        <a:lstStyle/>
        <a:p>
          <a:endParaRPr lang="fr-FR"/>
        </a:p>
      </dgm:t>
    </dgm:pt>
    <dgm:pt modelId="{852F616D-C690-4EC5-8829-CD168552E68D}">
      <dgm:prSet phldrT="[Texte]"/>
      <dgm:spPr/>
      <dgm:t>
        <a:bodyPr/>
        <a:lstStyle/>
        <a:p>
          <a:r>
            <a:rPr lang="fr-FR" dirty="0" smtClean="0"/>
            <a:t>Ayoub CHELLAH</a:t>
          </a:r>
          <a:endParaRPr lang="fr-FR" dirty="0"/>
        </a:p>
      </dgm:t>
    </dgm:pt>
    <dgm:pt modelId="{BF557D2C-79A6-471D-A36D-6DAB2032DC77}" type="parTrans" cxnId="{65413977-ED28-403D-9191-BBD86CD7B4D1}">
      <dgm:prSet/>
      <dgm:spPr/>
      <dgm:t>
        <a:bodyPr/>
        <a:lstStyle/>
        <a:p>
          <a:endParaRPr lang="fr-FR"/>
        </a:p>
      </dgm:t>
    </dgm:pt>
    <dgm:pt modelId="{3D974D1A-9498-4C2B-8BC8-CFC58FDBE938}" type="sibTrans" cxnId="{65413977-ED28-403D-9191-BBD86CD7B4D1}">
      <dgm:prSet/>
      <dgm:spPr/>
      <dgm:t>
        <a:bodyPr/>
        <a:lstStyle/>
        <a:p>
          <a:endParaRPr lang="fr-FR"/>
        </a:p>
      </dgm:t>
    </dgm:pt>
    <dgm:pt modelId="{63E8EBAA-BACD-46D4-9BB2-0F8E5EF888D5}">
      <dgm:prSet phldrT="[Texte]"/>
      <dgm:spPr/>
      <dgm:t>
        <a:bodyPr/>
        <a:lstStyle/>
        <a:p>
          <a:r>
            <a:rPr lang="fr-FR"/>
            <a:t>Alex DA VEIGA PEREIRA</a:t>
          </a:r>
        </a:p>
      </dgm:t>
    </dgm:pt>
    <dgm:pt modelId="{236C7067-21EE-4C03-A423-3F24F7CA4732}" type="parTrans" cxnId="{5363DCCF-C42D-469C-93D8-A47195C64DE1}">
      <dgm:prSet/>
      <dgm:spPr/>
      <dgm:t>
        <a:bodyPr/>
        <a:lstStyle/>
        <a:p>
          <a:endParaRPr lang="fr-FR"/>
        </a:p>
      </dgm:t>
    </dgm:pt>
    <dgm:pt modelId="{3752A892-011B-4C8C-BEC0-1374228139BA}" type="sibTrans" cxnId="{5363DCCF-C42D-469C-93D8-A47195C64DE1}">
      <dgm:prSet/>
      <dgm:spPr/>
      <dgm:t>
        <a:bodyPr/>
        <a:lstStyle/>
        <a:p>
          <a:endParaRPr lang="fr-FR"/>
        </a:p>
      </dgm:t>
    </dgm:pt>
    <dgm:pt modelId="{FE28534C-362D-4EEB-9774-4D267B49EA49}">
      <dgm:prSet phldrT="[Texte]"/>
      <dgm:spPr/>
      <dgm:t>
        <a:bodyPr/>
        <a:lstStyle/>
        <a:p>
          <a:r>
            <a:rPr lang="fr-FR"/>
            <a:t>Tracy KITENGE</a:t>
          </a:r>
        </a:p>
      </dgm:t>
    </dgm:pt>
    <dgm:pt modelId="{EE34472E-C3C8-4225-9C45-192C2C42523D}" type="parTrans" cxnId="{332804E5-29BD-4895-BA39-3E616B01379E}">
      <dgm:prSet/>
      <dgm:spPr/>
      <dgm:t>
        <a:bodyPr/>
        <a:lstStyle/>
        <a:p>
          <a:endParaRPr lang="fr-FR"/>
        </a:p>
      </dgm:t>
    </dgm:pt>
    <dgm:pt modelId="{C64C4696-BE64-4B1F-86D6-2A9A64E25728}" type="sibTrans" cxnId="{332804E5-29BD-4895-BA39-3E616B01379E}">
      <dgm:prSet/>
      <dgm:spPr/>
      <dgm:t>
        <a:bodyPr/>
        <a:lstStyle/>
        <a:p>
          <a:endParaRPr lang="fr-FR"/>
        </a:p>
      </dgm:t>
    </dgm:pt>
    <dgm:pt modelId="{13F7B5B9-58C2-49CB-9C80-BD07146A0A5A}">
      <dgm:prSet phldrT="[Texte]"/>
      <dgm:spPr/>
      <dgm:t>
        <a:bodyPr/>
        <a:lstStyle/>
        <a:p>
          <a:r>
            <a:rPr lang="fr-FR" b="1"/>
            <a:t>Directeur Service Communication  </a:t>
          </a:r>
          <a:r>
            <a:rPr lang="fr-FR"/>
            <a:t>Kevin WINCKLER</a:t>
          </a:r>
        </a:p>
      </dgm:t>
    </dgm:pt>
    <dgm:pt modelId="{604F4187-22AC-4EFA-852F-A9AA1BB15241}" type="parTrans" cxnId="{69842678-6AE7-4766-839D-DB2A4A3EFAC7}">
      <dgm:prSet/>
      <dgm:spPr/>
      <dgm:t>
        <a:bodyPr/>
        <a:lstStyle/>
        <a:p>
          <a:endParaRPr lang="fr-FR"/>
        </a:p>
      </dgm:t>
    </dgm:pt>
    <dgm:pt modelId="{62332ABD-433C-4C33-8502-48B54222739A}" type="sibTrans" cxnId="{69842678-6AE7-4766-839D-DB2A4A3EFAC7}">
      <dgm:prSet/>
      <dgm:spPr/>
      <dgm:t>
        <a:bodyPr/>
        <a:lstStyle/>
        <a:p>
          <a:endParaRPr lang="fr-FR"/>
        </a:p>
      </dgm:t>
    </dgm:pt>
    <dgm:pt modelId="{C7F8BE53-D0E3-42E0-ADAD-8FF658AA340A}">
      <dgm:prSet phldrT="[Texte]"/>
      <dgm:spPr/>
      <dgm:t>
        <a:bodyPr/>
        <a:lstStyle/>
        <a:p>
          <a:r>
            <a:rPr lang="fr-FR"/>
            <a:t>Mathieu VANG</a:t>
          </a:r>
        </a:p>
      </dgm:t>
    </dgm:pt>
    <dgm:pt modelId="{7864A968-9C58-4700-AB4A-8B117C50125C}" type="parTrans" cxnId="{D63105E4-FFAC-457A-B11E-FF8323D622D7}">
      <dgm:prSet/>
      <dgm:spPr/>
      <dgm:t>
        <a:bodyPr/>
        <a:lstStyle/>
        <a:p>
          <a:endParaRPr lang="fr-FR"/>
        </a:p>
      </dgm:t>
    </dgm:pt>
    <dgm:pt modelId="{0F87AFA7-5B79-45B8-A398-8248FBF95934}" type="sibTrans" cxnId="{D63105E4-FFAC-457A-B11E-FF8323D622D7}">
      <dgm:prSet/>
      <dgm:spPr/>
      <dgm:t>
        <a:bodyPr/>
        <a:lstStyle/>
        <a:p>
          <a:endParaRPr lang="fr-FR"/>
        </a:p>
      </dgm:t>
    </dgm:pt>
    <dgm:pt modelId="{93BCE187-0A6A-4CFF-B52B-AB2B7D12592F}">
      <dgm:prSet phldrT="[Texte]"/>
      <dgm:spPr/>
      <dgm:t>
        <a:bodyPr/>
        <a:lstStyle/>
        <a:p>
          <a:r>
            <a:rPr lang="fr-FR" b="1"/>
            <a:t>Directeur adjoint    </a:t>
          </a:r>
          <a:r>
            <a:rPr lang="fr-FR"/>
            <a:t>Aly CAMARA </a:t>
          </a:r>
        </a:p>
      </dgm:t>
    </dgm:pt>
    <dgm:pt modelId="{AE09D319-E637-4F8B-A07A-5180754119EB}" type="parTrans" cxnId="{98A31106-4258-4966-922F-864A8350B22B}">
      <dgm:prSet/>
      <dgm:spPr/>
      <dgm:t>
        <a:bodyPr/>
        <a:lstStyle/>
        <a:p>
          <a:endParaRPr lang="fr-FR"/>
        </a:p>
      </dgm:t>
    </dgm:pt>
    <dgm:pt modelId="{488BD614-A5F0-4CC4-B2BB-B2FB26CED7CB}" type="sibTrans" cxnId="{98A31106-4258-4966-922F-864A8350B22B}">
      <dgm:prSet/>
      <dgm:spPr/>
      <dgm:t>
        <a:bodyPr/>
        <a:lstStyle/>
        <a:p>
          <a:endParaRPr lang="fr-FR"/>
        </a:p>
      </dgm:t>
    </dgm:pt>
    <dgm:pt modelId="{827479CB-0734-4F50-B3D9-70E0211B7A51}" type="pres">
      <dgm:prSet presAssocID="{EE35A65D-DA78-46DB-AD80-2A33FAF6A86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1E00DAD5-5408-4071-A47A-B6988F3B24F0}" type="pres">
      <dgm:prSet presAssocID="{BE9EF344-9160-4514-BFFC-DEA7F41FC6EB}" presName="hierRoot1" presStyleCnt="0"/>
      <dgm:spPr/>
      <dgm:t>
        <a:bodyPr/>
        <a:lstStyle/>
        <a:p>
          <a:endParaRPr lang="fr-FR"/>
        </a:p>
      </dgm:t>
    </dgm:pt>
    <dgm:pt modelId="{A7601FED-0C81-41D5-B248-CB6311BC17CF}" type="pres">
      <dgm:prSet presAssocID="{BE9EF344-9160-4514-BFFC-DEA7F41FC6EB}" presName="composite" presStyleCnt="0"/>
      <dgm:spPr/>
      <dgm:t>
        <a:bodyPr/>
        <a:lstStyle/>
        <a:p>
          <a:endParaRPr lang="fr-FR"/>
        </a:p>
      </dgm:t>
    </dgm:pt>
    <dgm:pt modelId="{ACA51CB6-2597-47C5-90AD-3ED3721B68FF}" type="pres">
      <dgm:prSet presAssocID="{BE9EF344-9160-4514-BFFC-DEA7F41FC6EB}" presName="background" presStyleLbl="node0" presStyleIdx="0" presStyleCnt="1"/>
      <dgm:spPr/>
      <dgm:t>
        <a:bodyPr/>
        <a:lstStyle/>
        <a:p>
          <a:endParaRPr lang="fr-FR"/>
        </a:p>
      </dgm:t>
    </dgm:pt>
    <dgm:pt modelId="{0FAE641A-39A9-4699-99C2-FB4B1DBB34B6}" type="pres">
      <dgm:prSet presAssocID="{BE9EF344-9160-4514-BFFC-DEA7F41FC6EB}" presName="text" presStyleLbl="fgAcc0" presStyleIdx="0" presStyleCnt="1" custScaleX="110536" custScaleY="110823" custLinFactNeighborX="-14632" custLinFactNeighborY="-820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2220863-6E81-4940-9D78-46973007A87E}" type="pres">
      <dgm:prSet presAssocID="{BE9EF344-9160-4514-BFFC-DEA7F41FC6EB}" presName="hierChild2" presStyleCnt="0"/>
      <dgm:spPr/>
      <dgm:t>
        <a:bodyPr/>
        <a:lstStyle/>
        <a:p>
          <a:endParaRPr lang="fr-FR"/>
        </a:p>
      </dgm:t>
    </dgm:pt>
    <dgm:pt modelId="{7E17B088-3151-4BAF-81C8-1D402CD9883E}" type="pres">
      <dgm:prSet presAssocID="{AE09D319-E637-4F8B-A07A-5180754119EB}" presName="Name10" presStyleLbl="parChTrans1D2" presStyleIdx="0" presStyleCnt="1"/>
      <dgm:spPr/>
      <dgm:t>
        <a:bodyPr/>
        <a:lstStyle/>
        <a:p>
          <a:endParaRPr lang="fr-FR"/>
        </a:p>
      </dgm:t>
    </dgm:pt>
    <dgm:pt modelId="{1E73E56B-CC36-44CD-AB48-5D9AE33CAE78}" type="pres">
      <dgm:prSet presAssocID="{93BCE187-0A6A-4CFF-B52B-AB2B7D12592F}" presName="hierRoot2" presStyleCnt="0"/>
      <dgm:spPr/>
      <dgm:t>
        <a:bodyPr/>
        <a:lstStyle/>
        <a:p>
          <a:endParaRPr lang="fr-FR"/>
        </a:p>
      </dgm:t>
    </dgm:pt>
    <dgm:pt modelId="{AF157A2C-8A4C-4521-90AB-5873B057DF81}" type="pres">
      <dgm:prSet presAssocID="{93BCE187-0A6A-4CFF-B52B-AB2B7D12592F}" presName="composite2" presStyleCnt="0"/>
      <dgm:spPr/>
      <dgm:t>
        <a:bodyPr/>
        <a:lstStyle/>
        <a:p>
          <a:endParaRPr lang="fr-FR"/>
        </a:p>
      </dgm:t>
    </dgm:pt>
    <dgm:pt modelId="{485FDC29-8806-462B-96FD-93DAC053C10B}" type="pres">
      <dgm:prSet presAssocID="{93BCE187-0A6A-4CFF-B52B-AB2B7D12592F}" presName="background2" presStyleLbl="node2" presStyleIdx="0" presStyleCnt="1"/>
      <dgm:spPr/>
      <dgm:t>
        <a:bodyPr/>
        <a:lstStyle/>
        <a:p>
          <a:endParaRPr lang="fr-FR"/>
        </a:p>
      </dgm:t>
    </dgm:pt>
    <dgm:pt modelId="{2304D90E-9C2F-410E-AFFF-2C057D20EA7C}" type="pres">
      <dgm:prSet presAssocID="{93BCE187-0A6A-4CFF-B52B-AB2B7D12592F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6406A4D-3553-41C9-AF21-94B153D08887}" type="pres">
      <dgm:prSet presAssocID="{93BCE187-0A6A-4CFF-B52B-AB2B7D12592F}" presName="hierChild3" presStyleCnt="0"/>
      <dgm:spPr/>
      <dgm:t>
        <a:bodyPr/>
        <a:lstStyle/>
        <a:p>
          <a:endParaRPr lang="fr-FR"/>
        </a:p>
      </dgm:t>
    </dgm:pt>
    <dgm:pt modelId="{649140F9-01BD-4CAF-9B30-DC270163E3D2}" type="pres">
      <dgm:prSet presAssocID="{092B2C48-9F33-4A86-84FF-1CBCF2169521}" presName="Name17" presStyleLbl="parChTrans1D3" presStyleIdx="0" presStyleCnt="4"/>
      <dgm:spPr/>
      <dgm:t>
        <a:bodyPr/>
        <a:lstStyle/>
        <a:p>
          <a:endParaRPr lang="fr-FR"/>
        </a:p>
      </dgm:t>
    </dgm:pt>
    <dgm:pt modelId="{91F58635-E6C7-49D7-AB8F-F12A9D87F6E4}" type="pres">
      <dgm:prSet presAssocID="{AB074CAC-314D-4896-B717-BFE903ED312F}" presName="hierRoot3" presStyleCnt="0"/>
      <dgm:spPr/>
      <dgm:t>
        <a:bodyPr/>
        <a:lstStyle/>
        <a:p>
          <a:endParaRPr lang="fr-FR"/>
        </a:p>
      </dgm:t>
    </dgm:pt>
    <dgm:pt modelId="{DF791C88-981F-4544-A862-43F27753DF3E}" type="pres">
      <dgm:prSet presAssocID="{AB074CAC-314D-4896-B717-BFE903ED312F}" presName="composite3" presStyleCnt="0"/>
      <dgm:spPr/>
      <dgm:t>
        <a:bodyPr/>
        <a:lstStyle/>
        <a:p>
          <a:endParaRPr lang="fr-FR"/>
        </a:p>
      </dgm:t>
    </dgm:pt>
    <dgm:pt modelId="{6604D63E-D286-445B-B0C5-3C9FD1F528A4}" type="pres">
      <dgm:prSet presAssocID="{AB074CAC-314D-4896-B717-BFE903ED312F}" presName="background3" presStyleLbl="node3" presStyleIdx="0" presStyleCnt="4"/>
      <dgm:spPr/>
      <dgm:t>
        <a:bodyPr/>
        <a:lstStyle/>
        <a:p>
          <a:endParaRPr lang="fr-FR"/>
        </a:p>
      </dgm:t>
    </dgm:pt>
    <dgm:pt modelId="{E86760C8-7F2F-445F-81D7-91B4C57181B2}" type="pres">
      <dgm:prSet presAssocID="{AB074CAC-314D-4896-B717-BFE903ED312F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58F87D3-54AE-4932-A512-870E7003552F}" type="pres">
      <dgm:prSet presAssocID="{AB074CAC-314D-4896-B717-BFE903ED312F}" presName="hierChild4" presStyleCnt="0"/>
      <dgm:spPr/>
      <dgm:t>
        <a:bodyPr/>
        <a:lstStyle/>
        <a:p>
          <a:endParaRPr lang="fr-FR"/>
        </a:p>
      </dgm:t>
    </dgm:pt>
    <dgm:pt modelId="{33A4D991-2B04-413D-B792-89CACAACA3C0}" type="pres">
      <dgm:prSet presAssocID="{7864A968-9C58-4700-AB4A-8B117C50125C}" presName="Name23" presStyleLbl="parChTrans1D4" presStyleIdx="0" presStyleCnt="5"/>
      <dgm:spPr/>
      <dgm:t>
        <a:bodyPr/>
        <a:lstStyle/>
        <a:p>
          <a:endParaRPr lang="fr-FR"/>
        </a:p>
      </dgm:t>
    </dgm:pt>
    <dgm:pt modelId="{5F651337-80D9-4D42-B7CF-CDD663D8189B}" type="pres">
      <dgm:prSet presAssocID="{C7F8BE53-D0E3-42E0-ADAD-8FF658AA340A}" presName="hierRoot4" presStyleCnt="0"/>
      <dgm:spPr/>
      <dgm:t>
        <a:bodyPr/>
        <a:lstStyle/>
        <a:p>
          <a:endParaRPr lang="fr-FR"/>
        </a:p>
      </dgm:t>
    </dgm:pt>
    <dgm:pt modelId="{24AC02D9-D66D-4414-9791-BAA853588450}" type="pres">
      <dgm:prSet presAssocID="{C7F8BE53-D0E3-42E0-ADAD-8FF658AA340A}" presName="composite4" presStyleCnt="0"/>
      <dgm:spPr/>
      <dgm:t>
        <a:bodyPr/>
        <a:lstStyle/>
        <a:p>
          <a:endParaRPr lang="fr-FR"/>
        </a:p>
      </dgm:t>
    </dgm:pt>
    <dgm:pt modelId="{3CE5778D-7E0B-494F-A4F1-DAFDD57BB558}" type="pres">
      <dgm:prSet presAssocID="{C7F8BE53-D0E3-42E0-ADAD-8FF658AA340A}" presName="background4" presStyleLbl="node4" presStyleIdx="0" presStyleCnt="5"/>
      <dgm:spPr/>
      <dgm:t>
        <a:bodyPr/>
        <a:lstStyle/>
        <a:p>
          <a:endParaRPr lang="fr-FR"/>
        </a:p>
      </dgm:t>
    </dgm:pt>
    <dgm:pt modelId="{4BDC323E-F5FC-4A98-BC13-4A79F138CBA5}" type="pres">
      <dgm:prSet presAssocID="{C7F8BE53-D0E3-42E0-ADAD-8FF658AA340A}" presName="text4" presStyleLbl="fgAcc4" presStyleIdx="0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D9131B3-B8C6-45FB-A103-81F0CDDE9662}" type="pres">
      <dgm:prSet presAssocID="{C7F8BE53-D0E3-42E0-ADAD-8FF658AA340A}" presName="hierChild5" presStyleCnt="0"/>
      <dgm:spPr/>
      <dgm:t>
        <a:bodyPr/>
        <a:lstStyle/>
        <a:p>
          <a:endParaRPr lang="fr-FR"/>
        </a:p>
      </dgm:t>
    </dgm:pt>
    <dgm:pt modelId="{A30B3F2E-4018-49F0-A501-601DA63FF5CA}" type="pres">
      <dgm:prSet presAssocID="{7F1CA444-629B-46F4-8BCD-2B0D5FA39C8E}" presName="Name17" presStyleLbl="parChTrans1D3" presStyleIdx="1" presStyleCnt="4"/>
      <dgm:spPr/>
      <dgm:t>
        <a:bodyPr/>
        <a:lstStyle/>
        <a:p>
          <a:endParaRPr lang="fr-FR"/>
        </a:p>
      </dgm:t>
    </dgm:pt>
    <dgm:pt modelId="{CC513C38-FFD4-4CE2-AD32-72800B1197D3}" type="pres">
      <dgm:prSet presAssocID="{539C99A9-8972-449A-B572-BD1CAECBAF39}" presName="hierRoot3" presStyleCnt="0"/>
      <dgm:spPr/>
      <dgm:t>
        <a:bodyPr/>
        <a:lstStyle/>
        <a:p>
          <a:endParaRPr lang="fr-FR"/>
        </a:p>
      </dgm:t>
    </dgm:pt>
    <dgm:pt modelId="{53934BAF-44CA-4DA8-956E-DC49774BD775}" type="pres">
      <dgm:prSet presAssocID="{539C99A9-8972-449A-B572-BD1CAECBAF39}" presName="composite3" presStyleCnt="0"/>
      <dgm:spPr/>
      <dgm:t>
        <a:bodyPr/>
        <a:lstStyle/>
        <a:p>
          <a:endParaRPr lang="fr-FR"/>
        </a:p>
      </dgm:t>
    </dgm:pt>
    <dgm:pt modelId="{3B56AFE5-4D47-411D-B653-4DEC065AAFDF}" type="pres">
      <dgm:prSet presAssocID="{539C99A9-8972-449A-B572-BD1CAECBAF39}" presName="background3" presStyleLbl="node3" presStyleIdx="1" presStyleCnt="4"/>
      <dgm:spPr/>
      <dgm:t>
        <a:bodyPr/>
        <a:lstStyle/>
        <a:p>
          <a:endParaRPr lang="fr-FR"/>
        </a:p>
      </dgm:t>
    </dgm:pt>
    <dgm:pt modelId="{3053A48B-F16B-4ED9-8F22-DA52265D7E03}" type="pres">
      <dgm:prSet presAssocID="{539C99A9-8972-449A-B572-BD1CAECBAF39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E8E8A31-512F-4509-9C9E-A9ACBC6C21B4}" type="pres">
      <dgm:prSet presAssocID="{539C99A9-8972-449A-B572-BD1CAECBAF39}" presName="hierChild4" presStyleCnt="0"/>
      <dgm:spPr/>
      <dgm:t>
        <a:bodyPr/>
        <a:lstStyle/>
        <a:p>
          <a:endParaRPr lang="fr-FR"/>
        </a:p>
      </dgm:t>
    </dgm:pt>
    <dgm:pt modelId="{BEC68D3F-E177-4EA8-978E-53F9510008AD}" type="pres">
      <dgm:prSet presAssocID="{236C7067-21EE-4C03-A423-3F24F7CA4732}" presName="Name23" presStyleLbl="parChTrans1D4" presStyleIdx="1" presStyleCnt="5"/>
      <dgm:spPr/>
      <dgm:t>
        <a:bodyPr/>
        <a:lstStyle/>
        <a:p>
          <a:endParaRPr lang="fr-FR"/>
        </a:p>
      </dgm:t>
    </dgm:pt>
    <dgm:pt modelId="{B98E2BED-B5DA-4705-9D86-ABC6E4E041D4}" type="pres">
      <dgm:prSet presAssocID="{63E8EBAA-BACD-46D4-9BB2-0F8E5EF888D5}" presName="hierRoot4" presStyleCnt="0"/>
      <dgm:spPr/>
      <dgm:t>
        <a:bodyPr/>
        <a:lstStyle/>
        <a:p>
          <a:endParaRPr lang="fr-FR"/>
        </a:p>
      </dgm:t>
    </dgm:pt>
    <dgm:pt modelId="{A19DD6E8-3DCC-467E-B47A-B12C9A532069}" type="pres">
      <dgm:prSet presAssocID="{63E8EBAA-BACD-46D4-9BB2-0F8E5EF888D5}" presName="composite4" presStyleCnt="0"/>
      <dgm:spPr/>
      <dgm:t>
        <a:bodyPr/>
        <a:lstStyle/>
        <a:p>
          <a:endParaRPr lang="fr-FR"/>
        </a:p>
      </dgm:t>
    </dgm:pt>
    <dgm:pt modelId="{10FBFE24-1C26-4CCD-B006-A868E7B6215B}" type="pres">
      <dgm:prSet presAssocID="{63E8EBAA-BACD-46D4-9BB2-0F8E5EF888D5}" presName="background4" presStyleLbl="node4" presStyleIdx="1" presStyleCnt="5"/>
      <dgm:spPr/>
      <dgm:t>
        <a:bodyPr/>
        <a:lstStyle/>
        <a:p>
          <a:endParaRPr lang="fr-FR"/>
        </a:p>
      </dgm:t>
    </dgm:pt>
    <dgm:pt modelId="{0BA8806C-845F-48CF-9F81-735270140F71}" type="pres">
      <dgm:prSet presAssocID="{63E8EBAA-BACD-46D4-9BB2-0F8E5EF888D5}" presName="text4" presStyleLbl="fgAcc4" presStyleIdx="1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A28A700-754E-42F4-8180-228D07EA8510}" type="pres">
      <dgm:prSet presAssocID="{63E8EBAA-BACD-46D4-9BB2-0F8E5EF888D5}" presName="hierChild5" presStyleCnt="0"/>
      <dgm:spPr/>
      <dgm:t>
        <a:bodyPr/>
        <a:lstStyle/>
        <a:p>
          <a:endParaRPr lang="fr-FR"/>
        </a:p>
      </dgm:t>
    </dgm:pt>
    <dgm:pt modelId="{60F6193D-CCC8-4820-9778-70F5BFC031D4}" type="pres">
      <dgm:prSet presAssocID="{D035C628-B343-4B59-B694-B8C3C01ED7A9}" presName="Name17" presStyleLbl="parChTrans1D3" presStyleIdx="2" presStyleCnt="4"/>
      <dgm:spPr/>
      <dgm:t>
        <a:bodyPr/>
        <a:lstStyle/>
        <a:p>
          <a:endParaRPr lang="fr-FR"/>
        </a:p>
      </dgm:t>
    </dgm:pt>
    <dgm:pt modelId="{C1493BCF-647D-4598-BD18-A2D39EDA4206}" type="pres">
      <dgm:prSet presAssocID="{E53BA6A4-3454-43F3-A00A-329CFBE82542}" presName="hierRoot3" presStyleCnt="0"/>
      <dgm:spPr/>
      <dgm:t>
        <a:bodyPr/>
        <a:lstStyle/>
        <a:p>
          <a:endParaRPr lang="fr-FR"/>
        </a:p>
      </dgm:t>
    </dgm:pt>
    <dgm:pt modelId="{B6A7929F-A91F-4D84-8528-ECD2AC5C331F}" type="pres">
      <dgm:prSet presAssocID="{E53BA6A4-3454-43F3-A00A-329CFBE82542}" presName="composite3" presStyleCnt="0"/>
      <dgm:spPr/>
      <dgm:t>
        <a:bodyPr/>
        <a:lstStyle/>
        <a:p>
          <a:endParaRPr lang="fr-FR"/>
        </a:p>
      </dgm:t>
    </dgm:pt>
    <dgm:pt modelId="{4DA409F1-EC32-469F-B69D-8E47FA72444C}" type="pres">
      <dgm:prSet presAssocID="{E53BA6A4-3454-43F3-A00A-329CFBE82542}" presName="background3" presStyleLbl="node3" presStyleIdx="2" presStyleCnt="4"/>
      <dgm:spPr/>
      <dgm:t>
        <a:bodyPr/>
        <a:lstStyle/>
        <a:p>
          <a:endParaRPr lang="fr-FR"/>
        </a:p>
      </dgm:t>
    </dgm:pt>
    <dgm:pt modelId="{E9FEF765-EC56-4BEA-B15F-8A2E7A6CE74F}" type="pres">
      <dgm:prSet presAssocID="{E53BA6A4-3454-43F3-A00A-329CFBE82542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A8C8B3D-2740-4691-956F-1C9317AE080B}" type="pres">
      <dgm:prSet presAssocID="{E53BA6A4-3454-43F3-A00A-329CFBE82542}" presName="hierChild4" presStyleCnt="0"/>
      <dgm:spPr/>
      <dgm:t>
        <a:bodyPr/>
        <a:lstStyle/>
        <a:p>
          <a:endParaRPr lang="fr-FR"/>
        </a:p>
      </dgm:t>
    </dgm:pt>
    <dgm:pt modelId="{F98B07D5-11AB-4362-985D-1EC770AFF9F2}" type="pres">
      <dgm:prSet presAssocID="{094C0AA9-A731-4E22-A660-D758CB9C37B2}" presName="Name23" presStyleLbl="parChTrans1D4" presStyleIdx="2" presStyleCnt="5"/>
      <dgm:spPr/>
      <dgm:t>
        <a:bodyPr/>
        <a:lstStyle/>
        <a:p>
          <a:endParaRPr lang="fr-FR"/>
        </a:p>
      </dgm:t>
    </dgm:pt>
    <dgm:pt modelId="{0174FEE8-395E-4181-B6B6-9721EA3C592F}" type="pres">
      <dgm:prSet presAssocID="{26CB1625-1C35-4D09-AAC6-D6958EE50F72}" presName="hierRoot4" presStyleCnt="0"/>
      <dgm:spPr/>
      <dgm:t>
        <a:bodyPr/>
        <a:lstStyle/>
        <a:p>
          <a:endParaRPr lang="fr-FR"/>
        </a:p>
      </dgm:t>
    </dgm:pt>
    <dgm:pt modelId="{FFEFD55B-868E-4221-AB42-81DEADF129E6}" type="pres">
      <dgm:prSet presAssocID="{26CB1625-1C35-4D09-AAC6-D6958EE50F72}" presName="composite4" presStyleCnt="0"/>
      <dgm:spPr/>
      <dgm:t>
        <a:bodyPr/>
        <a:lstStyle/>
        <a:p>
          <a:endParaRPr lang="fr-FR"/>
        </a:p>
      </dgm:t>
    </dgm:pt>
    <dgm:pt modelId="{596BEAC4-82AF-45CD-AE70-3D9EA6D5832F}" type="pres">
      <dgm:prSet presAssocID="{26CB1625-1C35-4D09-AAC6-D6958EE50F72}" presName="background4" presStyleLbl="node4" presStyleIdx="2" presStyleCnt="5"/>
      <dgm:spPr/>
      <dgm:t>
        <a:bodyPr/>
        <a:lstStyle/>
        <a:p>
          <a:endParaRPr lang="fr-FR"/>
        </a:p>
      </dgm:t>
    </dgm:pt>
    <dgm:pt modelId="{F0D5626F-F300-4088-8F74-FD95B7E2AF08}" type="pres">
      <dgm:prSet presAssocID="{26CB1625-1C35-4D09-AAC6-D6958EE50F72}" presName="text4" presStyleLbl="fgAcc4" presStyleIdx="2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0E3E735-3C50-410C-8C1C-DBDA07E77281}" type="pres">
      <dgm:prSet presAssocID="{26CB1625-1C35-4D09-AAC6-D6958EE50F72}" presName="hierChild5" presStyleCnt="0"/>
      <dgm:spPr/>
      <dgm:t>
        <a:bodyPr/>
        <a:lstStyle/>
        <a:p>
          <a:endParaRPr lang="fr-FR"/>
        </a:p>
      </dgm:t>
    </dgm:pt>
    <dgm:pt modelId="{CD25C940-D0D5-4748-913B-3488F5FE3729}" type="pres">
      <dgm:prSet presAssocID="{604F4187-22AC-4EFA-852F-A9AA1BB15241}" presName="Name17" presStyleLbl="parChTrans1D3" presStyleIdx="3" presStyleCnt="4"/>
      <dgm:spPr/>
      <dgm:t>
        <a:bodyPr/>
        <a:lstStyle/>
        <a:p>
          <a:endParaRPr lang="fr-FR"/>
        </a:p>
      </dgm:t>
    </dgm:pt>
    <dgm:pt modelId="{4088CD6A-6C53-4F3F-984D-F8129A4F0EA5}" type="pres">
      <dgm:prSet presAssocID="{13F7B5B9-58C2-49CB-9C80-BD07146A0A5A}" presName="hierRoot3" presStyleCnt="0"/>
      <dgm:spPr/>
      <dgm:t>
        <a:bodyPr/>
        <a:lstStyle/>
        <a:p>
          <a:endParaRPr lang="fr-FR"/>
        </a:p>
      </dgm:t>
    </dgm:pt>
    <dgm:pt modelId="{15FFABEA-0243-44C8-9FC4-B3ADCFF7FA17}" type="pres">
      <dgm:prSet presAssocID="{13F7B5B9-58C2-49CB-9C80-BD07146A0A5A}" presName="composite3" presStyleCnt="0"/>
      <dgm:spPr/>
      <dgm:t>
        <a:bodyPr/>
        <a:lstStyle/>
        <a:p>
          <a:endParaRPr lang="fr-FR"/>
        </a:p>
      </dgm:t>
    </dgm:pt>
    <dgm:pt modelId="{AE4F8E12-2C3F-4E95-9C15-E1BF7552DE68}" type="pres">
      <dgm:prSet presAssocID="{13F7B5B9-58C2-49CB-9C80-BD07146A0A5A}" presName="background3" presStyleLbl="node3" presStyleIdx="3" presStyleCnt="4"/>
      <dgm:spPr/>
      <dgm:t>
        <a:bodyPr/>
        <a:lstStyle/>
        <a:p>
          <a:endParaRPr lang="fr-FR"/>
        </a:p>
      </dgm:t>
    </dgm:pt>
    <dgm:pt modelId="{0C07C1F3-1542-4EC5-B621-A0598189798C}" type="pres">
      <dgm:prSet presAssocID="{13F7B5B9-58C2-49CB-9C80-BD07146A0A5A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4EE8C69-DC56-4FD2-9D0C-D49FB4A480CB}" type="pres">
      <dgm:prSet presAssocID="{13F7B5B9-58C2-49CB-9C80-BD07146A0A5A}" presName="hierChild4" presStyleCnt="0"/>
      <dgm:spPr/>
      <dgm:t>
        <a:bodyPr/>
        <a:lstStyle/>
        <a:p>
          <a:endParaRPr lang="fr-FR"/>
        </a:p>
      </dgm:t>
    </dgm:pt>
    <dgm:pt modelId="{4BD6CE94-9EF4-4F36-8942-095A5DA93879}" type="pres">
      <dgm:prSet presAssocID="{BF557D2C-79A6-471D-A36D-6DAB2032DC77}" presName="Name23" presStyleLbl="parChTrans1D4" presStyleIdx="3" presStyleCnt="5"/>
      <dgm:spPr/>
      <dgm:t>
        <a:bodyPr/>
        <a:lstStyle/>
        <a:p>
          <a:endParaRPr lang="fr-FR"/>
        </a:p>
      </dgm:t>
    </dgm:pt>
    <dgm:pt modelId="{4089FD6B-8140-4CE2-9F1B-4873C32A2E05}" type="pres">
      <dgm:prSet presAssocID="{852F616D-C690-4EC5-8829-CD168552E68D}" presName="hierRoot4" presStyleCnt="0"/>
      <dgm:spPr/>
      <dgm:t>
        <a:bodyPr/>
        <a:lstStyle/>
        <a:p>
          <a:endParaRPr lang="fr-FR"/>
        </a:p>
      </dgm:t>
    </dgm:pt>
    <dgm:pt modelId="{EDAC2B53-1BB0-4172-9ECF-7943F6931E79}" type="pres">
      <dgm:prSet presAssocID="{852F616D-C690-4EC5-8829-CD168552E68D}" presName="composite4" presStyleCnt="0"/>
      <dgm:spPr/>
      <dgm:t>
        <a:bodyPr/>
        <a:lstStyle/>
        <a:p>
          <a:endParaRPr lang="fr-FR"/>
        </a:p>
      </dgm:t>
    </dgm:pt>
    <dgm:pt modelId="{9318A5B7-1439-4983-AE08-9B6C7F0B465A}" type="pres">
      <dgm:prSet presAssocID="{852F616D-C690-4EC5-8829-CD168552E68D}" presName="background4" presStyleLbl="node4" presStyleIdx="3" presStyleCnt="5"/>
      <dgm:spPr/>
      <dgm:t>
        <a:bodyPr/>
        <a:lstStyle/>
        <a:p>
          <a:endParaRPr lang="fr-FR"/>
        </a:p>
      </dgm:t>
    </dgm:pt>
    <dgm:pt modelId="{BD1AB12B-393C-40D2-963A-43F460A18955}" type="pres">
      <dgm:prSet presAssocID="{852F616D-C690-4EC5-8829-CD168552E68D}" presName="text4" presStyleLbl="fgAcc4" presStyleIdx="3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B7A16C7-B5E5-48E0-A0F1-0D9A5D7B3A86}" type="pres">
      <dgm:prSet presAssocID="{852F616D-C690-4EC5-8829-CD168552E68D}" presName="hierChild5" presStyleCnt="0"/>
      <dgm:spPr/>
      <dgm:t>
        <a:bodyPr/>
        <a:lstStyle/>
        <a:p>
          <a:endParaRPr lang="fr-FR"/>
        </a:p>
      </dgm:t>
    </dgm:pt>
    <dgm:pt modelId="{5788169A-7302-47D3-A737-9E0EDAD9A8DB}" type="pres">
      <dgm:prSet presAssocID="{EE34472E-C3C8-4225-9C45-192C2C42523D}" presName="Name23" presStyleLbl="parChTrans1D4" presStyleIdx="4" presStyleCnt="5"/>
      <dgm:spPr/>
      <dgm:t>
        <a:bodyPr/>
        <a:lstStyle/>
        <a:p>
          <a:endParaRPr lang="fr-FR"/>
        </a:p>
      </dgm:t>
    </dgm:pt>
    <dgm:pt modelId="{A39D6220-0BCA-4964-B3AE-1AA1A574C656}" type="pres">
      <dgm:prSet presAssocID="{FE28534C-362D-4EEB-9774-4D267B49EA49}" presName="hierRoot4" presStyleCnt="0"/>
      <dgm:spPr/>
      <dgm:t>
        <a:bodyPr/>
        <a:lstStyle/>
        <a:p>
          <a:endParaRPr lang="fr-FR"/>
        </a:p>
      </dgm:t>
    </dgm:pt>
    <dgm:pt modelId="{2D0C0DEA-F882-4C9A-A416-E1FC994DD50B}" type="pres">
      <dgm:prSet presAssocID="{FE28534C-362D-4EEB-9774-4D267B49EA49}" presName="composite4" presStyleCnt="0"/>
      <dgm:spPr/>
      <dgm:t>
        <a:bodyPr/>
        <a:lstStyle/>
        <a:p>
          <a:endParaRPr lang="fr-FR"/>
        </a:p>
      </dgm:t>
    </dgm:pt>
    <dgm:pt modelId="{1C5BA2F7-3381-4613-8D24-2B2D497E253A}" type="pres">
      <dgm:prSet presAssocID="{FE28534C-362D-4EEB-9774-4D267B49EA49}" presName="background4" presStyleLbl="node4" presStyleIdx="4" presStyleCnt="5"/>
      <dgm:spPr/>
      <dgm:t>
        <a:bodyPr/>
        <a:lstStyle/>
        <a:p>
          <a:endParaRPr lang="fr-FR"/>
        </a:p>
      </dgm:t>
    </dgm:pt>
    <dgm:pt modelId="{AB07668F-2B73-4DF7-8F68-6A301BCE8183}" type="pres">
      <dgm:prSet presAssocID="{FE28534C-362D-4EEB-9774-4D267B49EA49}" presName="text4" presStyleLbl="fgAcc4" presStyleIdx="4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E20C34A-3771-4D38-BAA0-24E9F071F146}" type="pres">
      <dgm:prSet presAssocID="{FE28534C-362D-4EEB-9774-4D267B49EA49}" presName="hierChild5" presStyleCnt="0"/>
      <dgm:spPr/>
      <dgm:t>
        <a:bodyPr/>
        <a:lstStyle/>
        <a:p>
          <a:endParaRPr lang="fr-FR"/>
        </a:p>
      </dgm:t>
    </dgm:pt>
  </dgm:ptLst>
  <dgm:cxnLst>
    <dgm:cxn modelId="{3D5183A0-8BBB-48B9-8D8E-5549C69A186A}" srcId="{93BCE187-0A6A-4CFF-B52B-AB2B7D12592F}" destId="{E53BA6A4-3454-43F3-A00A-329CFBE82542}" srcOrd="2" destOrd="0" parTransId="{D035C628-B343-4B59-B694-B8C3C01ED7A9}" sibTransId="{59C0F22E-114D-4619-82A9-64C25173760D}"/>
    <dgm:cxn modelId="{27D2730C-3397-4349-B1CB-6420E28D7B7F}" type="presOf" srcId="{AB074CAC-314D-4896-B717-BFE903ED312F}" destId="{E86760C8-7F2F-445F-81D7-91B4C57181B2}" srcOrd="0" destOrd="0" presId="urn:microsoft.com/office/officeart/2005/8/layout/hierarchy1"/>
    <dgm:cxn modelId="{1D790144-D991-4023-A7B5-EF3F32BD49D2}" srcId="{93BCE187-0A6A-4CFF-B52B-AB2B7D12592F}" destId="{539C99A9-8972-449A-B572-BD1CAECBAF39}" srcOrd="1" destOrd="0" parTransId="{7F1CA444-629B-46F4-8BCD-2B0D5FA39C8E}" sibTransId="{C1C20E86-E61F-4268-B80D-5F5754EC7505}"/>
    <dgm:cxn modelId="{5363DCCF-C42D-469C-93D8-A47195C64DE1}" srcId="{539C99A9-8972-449A-B572-BD1CAECBAF39}" destId="{63E8EBAA-BACD-46D4-9BB2-0F8E5EF888D5}" srcOrd="0" destOrd="0" parTransId="{236C7067-21EE-4C03-A423-3F24F7CA4732}" sibTransId="{3752A892-011B-4C8C-BEC0-1374228139BA}"/>
    <dgm:cxn modelId="{224453C2-0F52-42EA-A915-A9CCF6FBE5FE}" type="presOf" srcId="{539C99A9-8972-449A-B572-BD1CAECBAF39}" destId="{3053A48B-F16B-4ED9-8F22-DA52265D7E03}" srcOrd="0" destOrd="0" presId="urn:microsoft.com/office/officeart/2005/8/layout/hierarchy1"/>
    <dgm:cxn modelId="{2026C9DB-F45F-4D17-BF1E-6B3FA86DAF2C}" type="presOf" srcId="{63E8EBAA-BACD-46D4-9BB2-0F8E5EF888D5}" destId="{0BA8806C-845F-48CF-9F81-735270140F71}" srcOrd="0" destOrd="0" presId="urn:microsoft.com/office/officeart/2005/8/layout/hierarchy1"/>
    <dgm:cxn modelId="{D63105E4-FFAC-457A-B11E-FF8323D622D7}" srcId="{AB074CAC-314D-4896-B717-BFE903ED312F}" destId="{C7F8BE53-D0E3-42E0-ADAD-8FF658AA340A}" srcOrd="0" destOrd="0" parTransId="{7864A968-9C58-4700-AB4A-8B117C50125C}" sibTransId="{0F87AFA7-5B79-45B8-A398-8248FBF95934}"/>
    <dgm:cxn modelId="{8818BD3F-8DE6-4864-BC97-59577C0A2521}" type="presOf" srcId="{BE9EF344-9160-4514-BFFC-DEA7F41FC6EB}" destId="{0FAE641A-39A9-4699-99C2-FB4B1DBB34B6}" srcOrd="0" destOrd="0" presId="urn:microsoft.com/office/officeart/2005/8/layout/hierarchy1"/>
    <dgm:cxn modelId="{8476E7EA-A367-48DD-8E09-3889A34351D4}" srcId="{E53BA6A4-3454-43F3-A00A-329CFBE82542}" destId="{26CB1625-1C35-4D09-AAC6-D6958EE50F72}" srcOrd="0" destOrd="0" parTransId="{094C0AA9-A731-4E22-A660-D758CB9C37B2}" sibTransId="{859FCD29-1A5D-4696-BA8A-019E15CF0E3D}"/>
    <dgm:cxn modelId="{E6B163C4-A5D3-4A3F-9D71-5965ADB90144}" type="presOf" srcId="{7864A968-9C58-4700-AB4A-8B117C50125C}" destId="{33A4D991-2B04-413D-B792-89CACAACA3C0}" srcOrd="0" destOrd="0" presId="urn:microsoft.com/office/officeart/2005/8/layout/hierarchy1"/>
    <dgm:cxn modelId="{666DDB77-2BEF-485E-B490-F896848A6F36}" type="presOf" srcId="{236C7067-21EE-4C03-A423-3F24F7CA4732}" destId="{BEC68D3F-E177-4EA8-978E-53F9510008AD}" srcOrd="0" destOrd="0" presId="urn:microsoft.com/office/officeart/2005/8/layout/hierarchy1"/>
    <dgm:cxn modelId="{0CE55AA2-BE2E-46E3-99E8-66E09481ED1B}" type="presOf" srcId="{EE35A65D-DA78-46DB-AD80-2A33FAF6A861}" destId="{827479CB-0734-4F50-B3D9-70E0211B7A51}" srcOrd="0" destOrd="0" presId="urn:microsoft.com/office/officeart/2005/8/layout/hierarchy1"/>
    <dgm:cxn modelId="{98A31106-4258-4966-922F-864A8350B22B}" srcId="{BE9EF344-9160-4514-BFFC-DEA7F41FC6EB}" destId="{93BCE187-0A6A-4CFF-B52B-AB2B7D12592F}" srcOrd="0" destOrd="0" parTransId="{AE09D319-E637-4F8B-A07A-5180754119EB}" sibTransId="{488BD614-A5F0-4CC4-B2BB-B2FB26CED7CB}"/>
    <dgm:cxn modelId="{AE1FBE87-B110-4B4E-BB50-607BF2B89E75}" type="presOf" srcId="{094C0AA9-A731-4E22-A660-D758CB9C37B2}" destId="{F98B07D5-11AB-4362-985D-1EC770AFF9F2}" srcOrd="0" destOrd="0" presId="urn:microsoft.com/office/officeart/2005/8/layout/hierarchy1"/>
    <dgm:cxn modelId="{5A8B49F9-EB1C-4901-8CA7-466E49B32EE8}" type="presOf" srcId="{AE09D319-E637-4F8B-A07A-5180754119EB}" destId="{7E17B088-3151-4BAF-81C8-1D402CD9883E}" srcOrd="0" destOrd="0" presId="urn:microsoft.com/office/officeart/2005/8/layout/hierarchy1"/>
    <dgm:cxn modelId="{B55C4094-24B1-4361-A919-A2589B9490A4}" srcId="{93BCE187-0A6A-4CFF-B52B-AB2B7D12592F}" destId="{AB074CAC-314D-4896-B717-BFE903ED312F}" srcOrd="0" destOrd="0" parTransId="{092B2C48-9F33-4A86-84FF-1CBCF2169521}" sibTransId="{FB88B847-B7DF-4278-8313-495D679C50E2}"/>
    <dgm:cxn modelId="{A39A0821-CEF0-47D5-91EF-999D9DD75BEB}" srcId="{EE35A65D-DA78-46DB-AD80-2A33FAF6A861}" destId="{BE9EF344-9160-4514-BFFC-DEA7F41FC6EB}" srcOrd="0" destOrd="0" parTransId="{87BEA3E8-72B6-4CA8-8C50-F453325210C5}" sibTransId="{2CD8E7CB-CDD5-4FAC-A596-F3CB9B36CD33}"/>
    <dgm:cxn modelId="{059597EF-8555-4AF7-9E7B-29E6FF0119A9}" type="presOf" srcId="{E53BA6A4-3454-43F3-A00A-329CFBE82542}" destId="{E9FEF765-EC56-4BEA-B15F-8A2E7A6CE74F}" srcOrd="0" destOrd="0" presId="urn:microsoft.com/office/officeart/2005/8/layout/hierarchy1"/>
    <dgm:cxn modelId="{16B3DCEC-7021-4595-88EF-F3A315F1BE1F}" type="presOf" srcId="{092B2C48-9F33-4A86-84FF-1CBCF2169521}" destId="{649140F9-01BD-4CAF-9B30-DC270163E3D2}" srcOrd="0" destOrd="0" presId="urn:microsoft.com/office/officeart/2005/8/layout/hierarchy1"/>
    <dgm:cxn modelId="{F03DBCBE-E0CF-4429-BEFF-1E6C77BE6B1A}" type="presOf" srcId="{EE34472E-C3C8-4225-9C45-192C2C42523D}" destId="{5788169A-7302-47D3-A737-9E0EDAD9A8DB}" srcOrd="0" destOrd="0" presId="urn:microsoft.com/office/officeart/2005/8/layout/hierarchy1"/>
    <dgm:cxn modelId="{8185804A-AADB-4965-AB71-045E78F31AED}" type="presOf" srcId="{93BCE187-0A6A-4CFF-B52B-AB2B7D12592F}" destId="{2304D90E-9C2F-410E-AFFF-2C057D20EA7C}" srcOrd="0" destOrd="0" presId="urn:microsoft.com/office/officeart/2005/8/layout/hierarchy1"/>
    <dgm:cxn modelId="{3E9FE2B4-3C3F-4FD3-A99B-05E7EB3A480A}" type="presOf" srcId="{C7F8BE53-D0E3-42E0-ADAD-8FF658AA340A}" destId="{4BDC323E-F5FC-4A98-BC13-4A79F138CBA5}" srcOrd="0" destOrd="0" presId="urn:microsoft.com/office/officeart/2005/8/layout/hierarchy1"/>
    <dgm:cxn modelId="{6BEE667C-3FF9-4EEA-AC0F-CADFE51C3F66}" type="presOf" srcId="{7F1CA444-629B-46F4-8BCD-2B0D5FA39C8E}" destId="{A30B3F2E-4018-49F0-A501-601DA63FF5CA}" srcOrd="0" destOrd="0" presId="urn:microsoft.com/office/officeart/2005/8/layout/hierarchy1"/>
    <dgm:cxn modelId="{FC4FC77D-B65B-4E68-9A73-7FB007BD2C97}" type="presOf" srcId="{604F4187-22AC-4EFA-852F-A9AA1BB15241}" destId="{CD25C940-D0D5-4748-913B-3488F5FE3729}" srcOrd="0" destOrd="0" presId="urn:microsoft.com/office/officeart/2005/8/layout/hierarchy1"/>
    <dgm:cxn modelId="{65413977-ED28-403D-9191-BBD86CD7B4D1}" srcId="{13F7B5B9-58C2-49CB-9C80-BD07146A0A5A}" destId="{852F616D-C690-4EC5-8829-CD168552E68D}" srcOrd="0" destOrd="0" parTransId="{BF557D2C-79A6-471D-A36D-6DAB2032DC77}" sibTransId="{3D974D1A-9498-4C2B-8BC8-CFC58FDBE938}"/>
    <dgm:cxn modelId="{332804E5-29BD-4895-BA39-3E616B01379E}" srcId="{13F7B5B9-58C2-49CB-9C80-BD07146A0A5A}" destId="{FE28534C-362D-4EEB-9774-4D267B49EA49}" srcOrd="1" destOrd="0" parTransId="{EE34472E-C3C8-4225-9C45-192C2C42523D}" sibTransId="{C64C4696-BE64-4B1F-86D6-2A9A64E25728}"/>
    <dgm:cxn modelId="{2E036B3A-22AE-4E6A-A461-729B57BF3518}" type="presOf" srcId="{D035C628-B343-4B59-B694-B8C3C01ED7A9}" destId="{60F6193D-CCC8-4820-9778-70F5BFC031D4}" srcOrd="0" destOrd="0" presId="urn:microsoft.com/office/officeart/2005/8/layout/hierarchy1"/>
    <dgm:cxn modelId="{7573F9DA-C5A1-422F-939E-D95366F58727}" type="presOf" srcId="{26CB1625-1C35-4D09-AAC6-D6958EE50F72}" destId="{F0D5626F-F300-4088-8F74-FD95B7E2AF08}" srcOrd="0" destOrd="0" presId="urn:microsoft.com/office/officeart/2005/8/layout/hierarchy1"/>
    <dgm:cxn modelId="{856BBAAF-7D95-437E-920C-133701916738}" type="presOf" srcId="{FE28534C-362D-4EEB-9774-4D267B49EA49}" destId="{AB07668F-2B73-4DF7-8F68-6A301BCE8183}" srcOrd="0" destOrd="0" presId="urn:microsoft.com/office/officeart/2005/8/layout/hierarchy1"/>
    <dgm:cxn modelId="{D7929FD7-904B-4072-9250-93FE2E2FEDA7}" type="presOf" srcId="{13F7B5B9-58C2-49CB-9C80-BD07146A0A5A}" destId="{0C07C1F3-1542-4EC5-B621-A0598189798C}" srcOrd="0" destOrd="0" presId="urn:microsoft.com/office/officeart/2005/8/layout/hierarchy1"/>
    <dgm:cxn modelId="{49EC7590-EA01-4AA5-BE72-136C8ECC5418}" type="presOf" srcId="{852F616D-C690-4EC5-8829-CD168552E68D}" destId="{BD1AB12B-393C-40D2-963A-43F460A18955}" srcOrd="0" destOrd="0" presId="urn:microsoft.com/office/officeart/2005/8/layout/hierarchy1"/>
    <dgm:cxn modelId="{52E6359C-59E6-43D3-AE69-FC27ADEC398C}" type="presOf" srcId="{BF557D2C-79A6-471D-A36D-6DAB2032DC77}" destId="{4BD6CE94-9EF4-4F36-8942-095A5DA93879}" srcOrd="0" destOrd="0" presId="urn:microsoft.com/office/officeart/2005/8/layout/hierarchy1"/>
    <dgm:cxn modelId="{69842678-6AE7-4766-839D-DB2A4A3EFAC7}" srcId="{93BCE187-0A6A-4CFF-B52B-AB2B7D12592F}" destId="{13F7B5B9-58C2-49CB-9C80-BD07146A0A5A}" srcOrd="3" destOrd="0" parTransId="{604F4187-22AC-4EFA-852F-A9AA1BB15241}" sibTransId="{62332ABD-433C-4C33-8502-48B54222739A}"/>
    <dgm:cxn modelId="{B8524E59-45D9-43C9-8100-8C4BFCD89ED7}" type="presParOf" srcId="{827479CB-0734-4F50-B3D9-70E0211B7A51}" destId="{1E00DAD5-5408-4071-A47A-B6988F3B24F0}" srcOrd="0" destOrd="0" presId="urn:microsoft.com/office/officeart/2005/8/layout/hierarchy1"/>
    <dgm:cxn modelId="{734E98B5-2F2E-47C3-98E4-7ABE75595CA5}" type="presParOf" srcId="{1E00DAD5-5408-4071-A47A-B6988F3B24F0}" destId="{A7601FED-0C81-41D5-B248-CB6311BC17CF}" srcOrd="0" destOrd="0" presId="urn:microsoft.com/office/officeart/2005/8/layout/hierarchy1"/>
    <dgm:cxn modelId="{E085944E-0E0D-4AD9-8D3A-D2D6A1873D30}" type="presParOf" srcId="{A7601FED-0C81-41D5-B248-CB6311BC17CF}" destId="{ACA51CB6-2597-47C5-90AD-3ED3721B68FF}" srcOrd="0" destOrd="0" presId="urn:microsoft.com/office/officeart/2005/8/layout/hierarchy1"/>
    <dgm:cxn modelId="{FDECAD72-0D76-42D9-AAC6-EB09D5065C16}" type="presParOf" srcId="{A7601FED-0C81-41D5-B248-CB6311BC17CF}" destId="{0FAE641A-39A9-4699-99C2-FB4B1DBB34B6}" srcOrd="1" destOrd="0" presId="urn:microsoft.com/office/officeart/2005/8/layout/hierarchy1"/>
    <dgm:cxn modelId="{DC3DF04D-6C28-4F2F-AC2D-65A27B60B9F4}" type="presParOf" srcId="{1E00DAD5-5408-4071-A47A-B6988F3B24F0}" destId="{E2220863-6E81-4940-9D78-46973007A87E}" srcOrd="1" destOrd="0" presId="urn:microsoft.com/office/officeart/2005/8/layout/hierarchy1"/>
    <dgm:cxn modelId="{E1F81583-A806-4AC0-A90F-0EB8481E3408}" type="presParOf" srcId="{E2220863-6E81-4940-9D78-46973007A87E}" destId="{7E17B088-3151-4BAF-81C8-1D402CD9883E}" srcOrd="0" destOrd="0" presId="urn:microsoft.com/office/officeart/2005/8/layout/hierarchy1"/>
    <dgm:cxn modelId="{0BA717C6-596F-4410-95E9-8EC5FB9ABB69}" type="presParOf" srcId="{E2220863-6E81-4940-9D78-46973007A87E}" destId="{1E73E56B-CC36-44CD-AB48-5D9AE33CAE78}" srcOrd="1" destOrd="0" presId="urn:microsoft.com/office/officeart/2005/8/layout/hierarchy1"/>
    <dgm:cxn modelId="{E79ABA93-6D80-4565-B78A-552DD5246043}" type="presParOf" srcId="{1E73E56B-CC36-44CD-AB48-5D9AE33CAE78}" destId="{AF157A2C-8A4C-4521-90AB-5873B057DF81}" srcOrd="0" destOrd="0" presId="urn:microsoft.com/office/officeart/2005/8/layout/hierarchy1"/>
    <dgm:cxn modelId="{B4871678-6A0E-41A0-9D9E-C7A33410E359}" type="presParOf" srcId="{AF157A2C-8A4C-4521-90AB-5873B057DF81}" destId="{485FDC29-8806-462B-96FD-93DAC053C10B}" srcOrd="0" destOrd="0" presId="urn:microsoft.com/office/officeart/2005/8/layout/hierarchy1"/>
    <dgm:cxn modelId="{D1FA284C-A7B4-440F-8EF2-B8413404693A}" type="presParOf" srcId="{AF157A2C-8A4C-4521-90AB-5873B057DF81}" destId="{2304D90E-9C2F-410E-AFFF-2C057D20EA7C}" srcOrd="1" destOrd="0" presId="urn:microsoft.com/office/officeart/2005/8/layout/hierarchy1"/>
    <dgm:cxn modelId="{426B0568-C1C8-4A2E-A315-21C6AEC9E92F}" type="presParOf" srcId="{1E73E56B-CC36-44CD-AB48-5D9AE33CAE78}" destId="{46406A4D-3553-41C9-AF21-94B153D08887}" srcOrd="1" destOrd="0" presId="urn:microsoft.com/office/officeart/2005/8/layout/hierarchy1"/>
    <dgm:cxn modelId="{707B1176-52C8-463E-A67A-231C14F38D52}" type="presParOf" srcId="{46406A4D-3553-41C9-AF21-94B153D08887}" destId="{649140F9-01BD-4CAF-9B30-DC270163E3D2}" srcOrd="0" destOrd="0" presId="urn:microsoft.com/office/officeart/2005/8/layout/hierarchy1"/>
    <dgm:cxn modelId="{9EB5BBE6-A3DD-4E64-87A2-88E6FAD6A638}" type="presParOf" srcId="{46406A4D-3553-41C9-AF21-94B153D08887}" destId="{91F58635-E6C7-49D7-AB8F-F12A9D87F6E4}" srcOrd="1" destOrd="0" presId="urn:microsoft.com/office/officeart/2005/8/layout/hierarchy1"/>
    <dgm:cxn modelId="{571F985C-D9C1-4AD0-B3F1-D394912604B7}" type="presParOf" srcId="{91F58635-E6C7-49D7-AB8F-F12A9D87F6E4}" destId="{DF791C88-981F-4544-A862-43F27753DF3E}" srcOrd="0" destOrd="0" presId="urn:microsoft.com/office/officeart/2005/8/layout/hierarchy1"/>
    <dgm:cxn modelId="{1515648B-E2F5-4A76-ACA3-FB7C9359FF33}" type="presParOf" srcId="{DF791C88-981F-4544-A862-43F27753DF3E}" destId="{6604D63E-D286-445B-B0C5-3C9FD1F528A4}" srcOrd="0" destOrd="0" presId="urn:microsoft.com/office/officeart/2005/8/layout/hierarchy1"/>
    <dgm:cxn modelId="{342116F0-39C4-40DC-91EB-99192DC479EE}" type="presParOf" srcId="{DF791C88-981F-4544-A862-43F27753DF3E}" destId="{E86760C8-7F2F-445F-81D7-91B4C57181B2}" srcOrd="1" destOrd="0" presId="urn:microsoft.com/office/officeart/2005/8/layout/hierarchy1"/>
    <dgm:cxn modelId="{D75258B3-5E6D-4060-A645-6CE36FE1E493}" type="presParOf" srcId="{91F58635-E6C7-49D7-AB8F-F12A9D87F6E4}" destId="{B58F87D3-54AE-4932-A512-870E7003552F}" srcOrd="1" destOrd="0" presId="urn:microsoft.com/office/officeart/2005/8/layout/hierarchy1"/>
    <dgm:cxn modelId="{0B23F235-C5C9-4115-B9DD-FFDABDDEB52E}" type="presParOf" srcId="{B58F87D3-54AE-4932-A512-870E7003552F}" destId="{33A4D991-2B04-413D-B792-89CACAACA3C0}" srcOrd="0" destOrd="0" presId="urn:microsoft.com/office/officeart/2005/8/layout/hierarchy1"/>
    <dgm:cxn modelId="{8775DD42-3649-4153-B78E-9E0BA5FD02EF}" type="presParOf" srcId="{B58F87D3-54AE-4932-A512-870E7003552F}" destId="{5F651337-80D9-4D42-B7CF-CDD663D8189B}" srcOrd="1" destOrd="0" presId="urn:microsoft.com/office/officeart/2005/8/layout/hierarchy1"/>
    <dgm:cxn modelId="{8A7F01E2-C433-408B-B756-36040CEB5D7A}" type="presParOf" srcId="{5F651337-80D9-4D42-B7CF-CDD663D8189B}" destId="{24AC02D9-D66D-4414-9791-BAA853588450}" srcOrd="0" destOrd="0" presId="urn:microsoft.com/office/officeart/2005/8/layout/hierarchy1"/>
    <dgm:cxn modelId="{FD17A25F-071D-431F-B06C-DF1894EC96DC}" type="presParOf" srcId="{24AC02D9-D66D-4414-9791-BAA853588450}" destId="{3CE5778D-7E0B-494F-A4F1-DAFDD57BB558}" srcOrd="0" destOrd="0" presId="urn:microsoft.com/office/officeart/2005/8/layout/hierarchy1"/>
    <dgm:cxn modelId="{E1CE2D3B-ACCD-4ACB-80A4-4AF863BA790A}" type="presParOf" srcId="{24AC02D9-D66D-4414-9791-BAA853588450}" destId="{4BDC323E-F5FC-4A98-BC13-4A79F138CBA5}" srcOrd="1" destOrd="0" presId="urn:microsoft.com/office/officeart/2005/8/layout/hierarchy1"/>
    <dgm:cxn modelId="{B42FCCD3-B043-481D-B4C1-8C88B626743D}" type="presParOf" srcId="{5F651337-80D9-4D42-B7CF-CDD663D8189B}" destId="{4D9131B3-B8C6-45FB-A103-81F0CDDE9662}" srcOrd="1" destOrd="0" presId="urn:microsoft.com/office/officeart/2005/8/layout/hierarchy1"/>
    <dgm:cxn modelId="{F729E9E3-27CD-4AE7-94F7-5605AEED14FE}" type="presParOf" srcId="{46406A4D-3553-41C9-AF21-94B153D08887}" destId="{A30B3F2E-4018-49F0-A501-601DA63FF5CA}" srcOrd="2" destOrd="0" presId="urn:microsoft.com/office/officeart/2005/8/layout/hierarchy1"/>
    <dgm:cxn modelId="{FA5AF9B3-B40F-4D98-B46F-D3158A610D77}" type="presParOf" srcId="{46406A4D-3553-41C9-AF21-94B153D08887}" destId="{CC513C38-FFD4-4CE2-AD32-72800B1197D3}" srcOrd="3" destOrd="0" presId="urn:microsoft.com/office/officeart/2005/8/layout/hierarchy1"/>
    <dgm:cxn modelId="{E1A0593A-B857-484B-B4DA-351D15749968}" type="presParOf" srcId="{CC513C38-FFD4-4CE2-AD32-72800B1197D3}" destId="{53934BAF-44CA-4DA8-956E-DC49774BD775}" srcOrd="0" destOrd="0" presId="urn:microsoft.com/office/officeart/2005/8/layout/hierarchy1"/>
    <dgm:cxn modelId="{B7F0E350-9A7B-4F38-B60F-037E329312CE}" type="presParOf" srcId="{53934BAF-44CA-4DA8-956E-DC49774BD775}" destId="{3B56AFE5-4D47-411D-B653-4DEC065AAFDF}" srcOrd="0" destOrd="0" presId="urn:microsoft.com/office/officeart/2005/8/layout/hierarchy1"/>
    <dgm:cxn modelId="{FF7E410E-5589-4167-8B48-90DC2AB1CD87}" type="presParOf" srcId="{53934BAF-44CA-4DA8-956E-DC49774BD775}" destId="{3053A48B-F16B-4ED9-8F22-DA52265D7E03}" srcOrd="1" destOrd="0" presId="urn:microsoft.com/office/officeart/2005/8/layout/hierarchy1"/>
    <dgm:cxn modelId="{07564046-9753-4619-BC68-295C7F7A3F3A}" type="presParOf" srcId="{CC513C38-FFD4-4CE2-AD32-72800B1197D3}" destId="{FE8E8A31-512F-4509-9C9E-A9ACBC6C21B4}" srcOrd="1" destOrd="0" presId="urn:microsoft.com/office/officeart/2005/8/layout/hierarchy1"/>
    <dgm:cxn modelId="{C3B4BCAD-9848-4EFC-B695-DA2AF8895C00}" type="presParOf" srcId="{FE8E8A31-512F-4509-9C9E-A9ACBC6C21B4}" destId="{BEC68D3F-E177-4EA8-978E-53F9510008AD}" srcOrd="0" destOrd="0" presId="urn:microsoft.com/office/officeart/2005/8/layout/hierarchy1"/>
    <dgm:cxn modelId="{10D63104-2409-47B5-A15B-7BFB24FA8E30}" type="presParOf" srcId="{FE8E8A31-512F-4509-9C9E-A9ACBC6C21B4}" destId="{B98E2BED-B5DA-4705-9D86-ABC6E4E041D4}" srcOrd="1" destOrd="0" presId="urn:microsoft.com/office/officeart/2005/8/layout/hierarchy1"/>
    <dgm:cxn modelId="{A7D1BC9C-629B-4132-B2F3-82B97CBDAB5F}" type="presParOf" srcId="{B98E2BED-B5DA-4705-9D86-ABC6E4E041D4}" destId="{A19DD6E8-3DCC-467E-B47A-B12C9A532069}" srcOrd="0" destOrd="0" presId="urn:microsoft.com/office/officeart/2005/8/layout/hierarchy1"/>
    <dgm:cxn modelId="{F85934C7-1DE2-4248-994A-F271938F7CED}" type="presParOf" srcId="{A19DD6E8-3DCC-467E-B47A-B12C9A532069}" destId="{10FBFE24-1C26-4CCD-B006-A868E7B6215B}" srcOrd="0" destOrd="0" presId="urn:microsoft.com/office/officeart/2005/8/layout/hierarchy1"/>
    <dgm:cxn modelId="{BD85FC74-1EE8-4E56-9C54-8B516D2DBC6F}" type="presParOf" srcId="{A19DD6E8-3DCC-467E-B47A-B12C9A532069}" destId="{0BA8806C-845F-48CF-9F81-735270140F71}" srcOrd="1" destOrd="0" presId="urn:microsoft.com/office/officeart/2005/8/layout/hierarchy1"/>
    <dgm:cxn modelId="{86C79812-6D60-4242-9C55-AE38C6635387}" type="presParOf" srcId="{B98E2BED-B5DA-4705-9D86-ABC6E4E041D4}" destId="{2A28A700-754E-42F4-8180-228D07EA8510}" srcOrd="1" destOrd="0" presId="urn:microsoft.com/office/officeart/2005/8/layout/hierarchy1"/>
    <dgm:cxn modelId="{CC882236-53A8-4AF9-9E31-4B8F58523C46}" type="presParOf" srcId="{46406A4D-3553-41C9-AF21-94B153D08887}" destId="{60F6193D-CCC8-4820-9778-70F5BFC031D4}" srcOrd="4" destOrd="0" presId="urn:microsoft.com/office/officeart/2005/8/layout/hierarchy1"/>
    <dgm:cxn modelId="{EC12920D-9537-4391-96D5-9D67F6F1E1A8}" type="presParOf" srcId="{46406A4D-3553-41C9-AF21-94B153D08887}" destId="{C1493BCF-647D-4598-BD18-A2D39EDA4206}" srcOrd="5" destOrd="0" presId="urn:microsoft.com/office/officeart/2005/8/layout/hierarchy1"/>
    <dgm:cxn modelId="{1D83FDA8-4A86-4BF7-8261-535B614FBBF0}" type="presParOf" srcId="{C1493BCF-647D-4598-BD18-A2D39EDA4206}" destId="{B6A7929F-A91F-4D84-8528-ECD2AC5C331F}" srcOrd="0" destOrd="0" presId="urn:microsoft.com/office/officeart/2005/8/layout/hierarchy1"/>
    <dgm:cxn modelId="{1E34C2D2-DF9E-4034-ADF9-EF2C85DF1163}" type="presParOf" srcId="{B6A7929F-A91F-4D84-8528-ECD2AC5C331F}" destId="{4DA409F1-EC32-469F-B69D-8E47FA72444C}" srcOrd="0" destOrd="0" presId="urn:microsoft.com/office/officeart/2005/8/layout/hierarchy1"/>
    <dgm:cxn modelId="{40CC6B74-7C9C-42CB-9CC5-7EF9E1BA6010}" type="presParOf" srcId="{B6A7929F-A91F-4D84-8528-ECD2AC5C331F}" destId="{E9FEF765-EC56-4BEA-B15F-8A2E7A6CE74F}" srcOrd="1" destOrd="0" presId="urn:microsoft.com/office/officeart/2005/8/layout/hierarchy1"/>
    <dgm:cxn modelId="{32F3A0A2-6619-4893-B07D-8D5F1D417EA5}" type="presParOf" srcId="{C1493BCF-647D-4598-BD18-A2D39EDA4206}" destId="{8A8C8B3D-2740-4691-956F-1C9317AE080B}" srcOrd="1" destOrd="0" presId="urn:microsoft.com/office/officeart/2005/8/layout/hierarchy1"/>
    <dgm:cxn modelId="{1725C58B-91FD-416E-8819-571987E6AD83}" type="presParOf" srcId="{8A8C8B3D-2740-4691-956F-1C9317AE080B}" destId="{F98B07D5-11AB-4362-985D-1EC770AFF9F2}" srcOrd="0" destOrd="0" presId="urn:microsoft.com/office/officeart/2005/8/layout/hierarchy1"/>
    <dgm:cxn modelId="{E34B0A0F-12EA-4150-A976-9B910451F526}" type="presParOf" srcId="{8A8C8B3D-2740-4691-956F-1C9317AE080B}" destId="{0174FEE8-395E-4181-B6B6-9721EA3C592F}" srcOrd="1" destOrd="0" presId="urn:microsoft.com/office/officeart/2005/8/layout/hierarchy1"/>
    <dgm:cxn modelId="{F22818F2-1AFD-43DE-9A07-12E4A4A28256}" type="presParOf" srcId="{0174FEE8-395E-4181-B6B6-9721EA3C592F}" destId="{FFEFD55B-868E-4221-AB42-81DEADF129E6}" srcOrd="0" destOrd="0" presId="urn:microsoft.com/office/officeart/2005/8/layout/hierarchy1"/>
    <dgm:cxn modelId="{A54D55E3-6EDA-4EA1-A202-A1BCC42FE59B}" type="presParOf" srcId="{FFEFD55B-868E-4221-AB42-81DEADF129E6}" destId="{596BEAC4-82AF-45CD-AE70-3D9EA6D5832F}" srcOrd="0" destOrd="0" presId="urn:microsoft.com/office/officeart/2005/8/layout/hierarchy1"/>
    <dgm:cxn modelId="{EE33C361-5815-4EDC-950F-917330513B96}" type="presParOf" srcId="{FFEFD55B-868E-4221-AB42-81DEADF129E6}" destId="{F0D5626F-F300-4088-8F74-FD95B7E2AF08}" srcOrd="1" destOrd="0" presId="urn:microsoft.com/office/officeart/2005/8/layout/hierarchy1"/>
    <dgm:cxn modelId="{4839054E-EB21-459E-AEAB-0A3E3F20F234}" type="presParOf" srcId="{0174FEE8-395E-4181-B6B6-9721EA3C592F}" destId="{50E3E735-3C50-410C-8C1C-DBDA07E77281}" srcOrd="1" destOrd="0" presId="urn:microsoft.com/office/officeart/2005/8/layout/hierarchy1"/>
    <dgm:cxn modelId="{66BFF1A0-2B28-4A57-B8F4-B497FB8DEEEB}" type="presParOf" srcId="{46406A4D-3553-41C9-AF21-94B153D08887}" destId="{CD25C940-D0D5-4748-913B-3488F5FE3729}" srcOrd="6" destOrd="0" presId="urn:microsoft.com/office/officeart/2005/8/layout/hierarchy1"/>
    <dgm:cxn modelId="{E955900F-F049-45B2-8DB7-F50CD856A6A4}" type="presParOf" srcId="{46406A4D-3553-41C9-AF21-94B153D08887}" destId="{4088CD6A-6C53-4F3F-984D-F8129A4F0EA5}" srcOrd="7" destOrd="0" presId="urn:microsoft.com/office/officeart/2005/8/layout/hierarchy1"/>
    <dgm:cxn modelId="{60458A21-3FF5-4803-AE56-6B818A532906}" type="presParOf" srcId="{4088CD6A-6C53-4F3F-984D-F8129A4F0EA5}" destId="{15FFABEA-0243-44C8-9FC4-B3ADCFF7FA17}" srcOrd="0" destOrd="0" presId="urn:microsoft.com/office/officeart/2005/8/layout/hierarchy1"/>
    <dgm:cxn modelId="{011400AD-4CB6-463D-816B-9301832D0592}" type="presParOf" srcId="{15FFABEA-0243-44C8-9FC4-B3ADCFF7FA17}" destId="{AE4F8E12-2C3F-4E95-9C15-E1BF7552DE68}" srcOrd="0" destOrd="0" presId="urn:microsoft.com/office/officeart/2005/8/layout/hierarchy1"/>
    <dgm:cxn modelId="{F0A3B2A0-66DE-4363-82EB-88508E767C1F}" type="presParOf" srcId="{15FFABEA-0243-44C8-9FC4-B3ADCFF7FA17}" destId="{0C07C1F3-1542-4EC5-B621-A0598189798C}" srcOrd="1" destOrd="0" presId="urn:microsoft.com/office/officeart/2005/8/layout/hierarchy1"/>
    <dgm:cxn modelId="{8347A537-EC55-4E54-8386-A2602D99D28F}" type="presParOf" srcId="{4088CD6A-6C53-4F3F-984D-F8129A4F0EA5}" destId="{64EE8C69-DC56-4FD2-9D0C-D49FB4A480CB}" srcOrd="1" destOrd="0" presId="urn:microsoft.com/office/officeart/2005/8/layout/hierarchy1"/>
    <dgm:cxn modelId="{D50398FF-40EC-42EF-B928-27EE59BDD674}" type="presParOf" srcId="{64EE8C69-DC56-4FD2-9D0C-D49FB4A480CB}" destId="{4BD6CE94-9EF4-4F36-8942-095A5DA93879}" srcOrd="0" destOrd="0" presId="urn:microsoft.com/office/officeart/2005/8/layout/hierarchy1"/>
    <dgm:cxn modelId="{8F3358E9-36A6-47FC-856B-F2C0D7D4A791}" type="presParOf" srcId="{64EE8C69-DC56-4FD2-9D0C-D49FB4A480CB}" destId="{4089FD6B-8140-4CE2-9F1B-4873C32A2E05}" srcOrd="1" destOrd="0" presId="urn:microsoft.com/office/officeart/2005/8/layout/hierarchy1"/>
    <dgm:cxn modelId="{0C80B281-C8C9-488F-9DB2-F1966710323D}" type="presParOf" srcId="{4089FD6B-8140-4CE2-9F1B-4873C32A2E05}" destId="{EDAC2B53-1BB0-4172-9ECF-7943F6931E79}" srcOrd="0" destOrd="0" presId="urn:microsoft.com/office/officeart/2005/8/layout/hierarchy1"/>
    <dgm:cxn modelId="{C1645C17-CE9C-4781-9985-43E7DF3D9EB9}" type="presParOf" srcId="{EDAC2B53-1BB0-4172-9ECF-7943F6931E79}" destId="{9318A5B7-1439-4983-AE08-9B6C7F0B465A}" srcOrd="0" destOrd="0" presId="urn:microsoft.com/office/officeart/2005/8/layout/hierarchy1"/>
    <dgm:cxn modelId="{C10B4C37-52E2-4E62-BD09-13641554D9C6}" type="presParOf" srcId="{EDAC2B53-1BB0-4172-9ECF-7943F6931E79}" destId="{BD1AB12B-393C-40D2-963A-43F460A18955}" srcOrd="1" destOrd="0" presId="urn:microsoft.com/office/officeart/2005/8/layout/hierarchy1"/>
    <dgm:cxn modelId="{FCD965DC-FC5D-4AC6-96FD-7F5BDA1B0C42}" type="presParOf" srcId="{4089FD6B-8140-4CE2-9F1B-4873C32A2E05}" destId="{0B7A16C7-B5E5-48E0-A0F1-0D9A5D7B3A86}" srcOrd="1" destOrd="0" presId="urn:microsoft.com/office/officeart/2005/8/layout/hierarchy1"/>
    <dgm:cxn modelId="{BE41E8BE-5C7A-4FD3-84A0-1A8CF83A53D2}" type="presParOf" srcId="{64EE8C69-DC56-4FD2-9D0C-D49FB4A480CB}" destId="{5788169A-7302-47D3-A737-9E0EDAD9A8DB}" srcOrd="2" destOrd="0" presId="urn:microsoft.com/office/officeart/2005/8/layout/hierarchy1"/>
    <dgm:cxn modelId="{D7F8266A-6E71-482D-B7C6-E5D0383010A1}" type="presParOf" srcId="{64EE8C69-DC56-4FD2-9D0C-D49FB4A480CB}" destId="{A39D6220-0BCA-4964-B3AE-1AA1A574C656}" srcOrd="3" destOrd="0" presId="urn:microsoft.com/office/officeart/2005/8/layout/hierarchy1"/>
    <dgm:cxn modelId="{8D2D1ED8-776C-4F0E-AC72-055194E35D37}" type="presParOf" srcId="{A39D6220-0BCA-4964-B3AE-1AA1A574C656}" destId="{2D0C0DEA-F882-4C9A-A416-E1FC994DD50B}" srcOrd="0" destOrd="0" presId="urn:microsoft.com/office/officeart/2005/8/layout/hierarchy1"/>
    <dgm:cxn modelId="{EB285611-1FB4-40A8-85D2-2771433B349C}" type="presParOf" srcId="{2D0C0DEA-F882-4C9A-A416-E1FC994DD50B}" destId="{1C5BA2F7-3381-4613-8D24-2B2D497E253A}" srcOrd="0" destOrd="0" presId="urn:microsoft.com/office/officeart/2005/8/layout/hierarchy1"/>
    <dgm:cxn modelId="{A4492033-1D22-4E9F-B615-1E7719F85D42}" type="presParOf" srcId="{2D0C0DEA-F882-4C9A-A416-E1FC994DD50B}" destId="{AB07668F-2B73-4DF7-8F68-6A301BCE8183}" srcOrd="1" destOrd="0" presId="urn:microsoft.com/office/officeart/2005/8/layout/hierarchy1"/>
    <dgm:cxn modelId="{BD9CD193-44E3-4A1D-9239-B7992D62F7FF}" type="presParOf" srcId="{A39D6220-0BCA-4964-B3AE-1AA1A574C656}" destId="{BE20C34A-3771-4D38-BAA0-24E9F071F146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8169A-7302-47D3-A737-9E0EDAD9A8DB}">
      <dsp:nvSpPr>
        <dsp:cNvPr id="0" name=""/>
        <dsp:cNvSpPr/>
      </dsp:nvSpPr>
      <dsp:spPr>
        <a:xfrm>
          <a:off x="6616185" y="3197685"/>
          <a:ext cx="764395" cy="363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907"/>
              </a:lnTo>
              <a:lnTo>
                <a:pt x="764395" y="247907"/>
              </a:lnTo>
              <a:lnTo>
                <a:pt x="764395" y="36378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D6CE94-9EF4-4F36-8942-095A5DA93879}">
      <dsp:nvSpPr>
        <dsp:cNvPr id="0" name=""/>
        <dsp:cNvSpPr/>
      </dsp:nvSpPr>
      <dsp:spPr>
        <a:xfrm>
          <a:off x="5851789" y="3197685"/>
          <a:ext cx="764395" cy="363782"/>
        </a:xfrm>
        <a:custGeom>
          <a:avLst/>
          <a:gdLst/>
          <a:ahLst/>
          <a:cxnLst/>
          <a:rect l="0" t="0" r="0" b="0"/>
          <a:pathLst>
            <a:path>
              <a:moveTo>
                <a:pt x="764395" y="0"/>
              </a:moveTo>
              <a:lnTo>
                <a:pt x="764395" y="247907"/>
              </a:lnTo>
              <a:lnTo>
                <a:pt x="0" y="247907"/>
              </a:lnTo>
              <a:lnTo>
                <a:pt x="0" y="36378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25C940-D0D5-4748-913B-3488F5FE3729}">
      <dsp:nvSpPr>
        <dsp:cNvPr id="0" name=""/>
        <dsp:cNvSpPr/>
      </dsp:nvSpPr>
      <dsp:spPr>
        <a:xfrm>
          <a:off x="3940799" y="2039625"/>
          <a:ext cx="2675385" cy="363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907"/>
              </a:lnTo>
              <a:lnTo>
                <a:pt x="2675385" y="247907"/>
              </a:lnTo>
              <a:lnTo>
                <a:pt x="2675385" y="363782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8B07D5-11AB-4362-985D-1EC770AFF9F2}">
      <dsp:nvSpPr>
        <dsp:cNvPr id="0" name=""/>
        <dsp:cNvSpPr/>
      </dsp:nvSpPr>
      <dsp:spPr>
        <a:xfrm>
          <a:off x="4277277" y="3197685"/>
          <a:ext cx="91440" cy="363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78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F6193D-CCC8-4820-9778-70F5BFC031D4}">
      <dsp:nvSpPr>
        <dsp:cNvPr id="0" name=""/>
        <dsp:cNvSpPr/>
      </dsp:nvSpPr>
      <dsp:spPr>
        <a:xfrm>
          <a:off x="3940799" y="2039625"/>
          <a:ext cx="382197" cy="363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907"/>
              </a:lnTo>
              <a:lnTo>
                <a:pt x="382197" y="247907"/>
              </a:lnTo>
              <a:lnTo>
                <a:pt x="382197" y="363782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C68D3F-E177-4EA8-978E-53F9510008AD}">
      <dsp:nvSpPr>
        <dsp:cNvPr id="0" name=""/>
        <dsp:cNvSpPr/>
      </dsp:nvSpPr>
      <dsp:spPr>
        <a:xfrm>
          <a:off x="2748485" y="3197685"/>
          <a:ext cx="91440" cy="363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78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0B3F2E-4018-49F0-A501-601DA63FF5CA}">
      <dsp:nvSpPr>
        <dsp:cNvPr id="0" name=""/>
        <dsp:cNvSpPr/>
      </dsp:nvSpPr>
      <dsp:spPr>
        <a:xfrm>
          <a:off x="2794205" y="2039625"/>
          <a:ext cx="1146593" cy="363782"/>
        </a:xfrm>
        <a:custGeom>
          <a:avLst/>
          <a:gdLst/>
          <a:ahLst/>
          <a:cxnLst/>
          <a:rect l="0" t="0" r="0" b="0"/>
          <a:pathLst>
            <a:path>
              <a:moveTo>
                <a:pt x="1146593" y="0"/>
              </a:moveTo>
              <a:lnTo>
                <a:pt x="1146593" y="247907"/>
              </a:lnTo>
              <a:lnTo>
                <a:pt x="0" y="247907"/>
              </a:lnTo>
              <a:lnTo>
                <a:pt x="0" y="363782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A4D991-2B04-413D-B792-89CACAACA3C0}">
      <dsp:nvSpPr>
        <dsp:cNvPr id="0" name=""/>
        <dsp:cNvSpPr/>
      </dsp:nvSpPr>
      <dsp:spPr>
        <a:xfrm>
          <a:off x="1219694" y="3197685"/>
          <a:ext cx="91440" cy="363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78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9140F9-01BD-4CAF-9B30-DC270163E3D2}">
      <dsp:nvSpPr>
        <dsp:cNvPr id="0" name=""/>
        <dsp:cNvSpPr/>
      </dsp:nvSpPr>
      <dsp:spPr>
        <a:xfrm>
          <a:off x="1265414" y="2039625"/>
          <a:ext cx="2675385" cy="363782"/>
        </a:xfrm>
        <a:custGeom>
          <a:avLst/>
          <a:gdLst/>
          <a:ahLst/>
          <a:cxnLst/>
          <a:rect l="0" t="0" r="0" b="0"/>
          <a:pathLst>
            <a:path>
              <a:moveTo>
                <a:pt x="2675385" y="0"/>
              </a:moveTo>
              <a:lnTo>
                <a:pt x="2675385" y="247907"/>
              </a:lnTo>
              <a:lnTo>
                <a:pt x="0" y="247907"/>
              </a:lnTo>
              <a:lnTo>
                <a:pt x="0" y="363782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17B088-3151-4BAF-81C8-1D402CD9883E}">
      <dsp:nvSpPr>
        <dsp:cNvPr id="0" name=""/>
        <dsp:cNvSpPr/>
      </dsp:nvSpPr>
      <dsp:spPr>
        <a:xfrm>
          <a:off x="3757778" y="816379"/>
          <a:ext cx="183021" cy="428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093"/>
              </a:lnTo>
              <a:lnTo>
                <a:pt x="183021" y="313093"/>
              </a:lnTo>
              <a:lnTo>
                <a:pt x="183021" y="428969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A51CB6-2597-47C5-90AD-3ED3721B68FF}">
      <dsp:nvSpPr>
        <dsp:cNvPr id="0" name=""/>
        <dsp:cNvSpPr/>
      </dsp:nvSpPr>
      <dsp:spPr>
        <a:xfrm>
          <a:off x="3066469" y="-63861"/>
          <a:ext cx="1382616" cy="8802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AE641A-39A9-4699-99C2-FB4B1DBB34B6}">
      <dsp:nvSpPr>
        <dsp:cNvPr id="0" name=""/>
        <dsp:cNvSpPr/>
      </dsp:nvSpPr>
      <dsp:spPr>
        <a:xfrm>
          <a:off x="3205450" y="68170"/>
          <a:ext cx="1382616" cy="8802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/>
            <a:t>Président Directeur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/>
            <a:t>Général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/>
            <a:t>Guillaume SUMMA</a:t>
          </a:r>
        </a:p>
      </dsp:txBody>
      <dsp:txXfrm>
        <a:off x="3231231" y="93951"/>
        <a:ext cx="1331054" cy="828679"/>
      </dsp:txXfrm>
    </dsp:sp>
    <dsp:sp modelId="{485FDC29-8806-462B-96FD-93DAC053C10B}">
      <dsp:nvSpPr>
        <dsp:cNvPr id="0" name=""/>
        <dsp:cNvSpPr/>
      </dsp:nvSpPr>
      <dsp:spPr>
        <a:xfrm>
          <a:off x="3315384" y="1245349"/>
          <a:ext cx="1250829" cy="79427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04D90E-9C2F-410E-AFFF-2C057D20EA7C}">
      <dsp:nvSpPr>
        <dsp:cNvPr id="0" name=""/>
        <dsp:cNvSpPr/>
      </dsp:nvSpPr>
      <dsp:spPr>
        <a:xfrm>
          <a:off x="3454365" y="1377381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/>
            <a:t>Directeur adjoint    </a:t>
          </a:r>
          <a:r>
            <a:rPr lang="fr-FR" sz="1100" kern="1200"/>
            <a:t>Aly CAMARA </a:t>
          </a:r>
        </a:p>
      </dsp:txBody>
      <dsp:txXfrm>
        <a:off x="3477629" y="1400645"/>
        <a:ext cx="1204301" cy="747748"/>
      </dsp:txXfrm>
    </dsp:sp>
    <dsp:sp modelId="{6604D63E-D286-445B-B0C5-3C9FD1F528A4}">
      <dsp:nvSpPr>
        <dsp:cNvPr id="0" name=""/>
        <dsp:cNvSpPr/>
      </dsp:nvSpPr>
      <dsp:spPr>
        <a:xfrm>
          <a:off x="639999" y="2403408"/>
          <a:ext cx="1250829" cy="7942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6760C8-7F2F-445F-81D7-91B4C57181B2}">
      <dsp:nvSpPr>
        <dsp:cNvPr id="0" name=""/>
        <dsp:cNvSpPr/>
      </dsp:nvSpPr>
      <dsp:spPr>
        <a:xfrm>
          <a:off x="778980" y="253544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/>
            <a:t>Directrice administrative       </a:t>
          </a:r>
          <a:r>
            <a:rPr lang="fr-FR" sz="1100" kern="1200"/>
            <a:t>Adèle TRAN </a:t>
          </a:r>
        </a:p>
      </dsp:txBody>
      <dsp:txXfrm>
        <a:off x="802244" y="2558704"/>
        <a:ext cx="1204301" cy="747748"/>
      </dsp:txXfrm>
    </dsp:sp>
    <dsp:sp modelId="{3CE5778D-7E0B-494F-A4F1-DAFDD57BB558}">
      <dsp:nvSpPr>
        <dsp:cNvPr id="0" name=""/>
        <dsp:cNvSpPr/>
      </dsp:nvSpPr>
      <dsp:spPr>
        <a:xfrm>
          <a:off x="639999" y="3561468"/>
          <a:ext cx="1250829" cy="794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DC323E-F5FC-4A98-BC13-4A79F138CBA5}">
      <dsp:nvSpPr>
        <dsp:cNvPr id="0" name=""/>
        <dsp:cNvSpPr/>
      </dsp:nvSpPr>
      <dsp:spPr>
        <a:xfrm>
          <a:off x="778980" y="369350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/>
            <a:t>Mathieu VANG</a:t>
          </a:r>
        </a:p>
      </dsp:txBody>
      <dsp:txXfrm>
        <a:off x="802244" y="3716764"/>
        <a:ext cx="1204301" cy="747748"/>
      </dsp:txXfrm>
    </dsp:sp>
    <dsp:sp modelId="{3B56AFE5-4D47-411D-B653-4DEC065AAFDF}">
      <dsp:nvSpPr>
        <dsp:cNvPr id="0" name=""/>
        <dsp:cNvSpPr/>
      </dsp:nvSpPr>
      <dsp:spPr>
        <a:xfrm>
          <a:off x="2168790" y="2403408"/>
          <a:ext cx="1250829" cy="7942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3A48B-F16B-4ED9-8F22-DA52265D7E03}">
      <dsp:nvSpPr>
        <dsp:cNvPr id="0" name=""/>
        <dsp:cNvSpPr/>
      </dsp:nvSpPr>
      <dsp:spPr>
        <a:xfrm>
          <a:off x="2307772" y="253544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i="0" kern="1200"/>
            <a:t>Directeur Service Financier            </a:t>
          </a:r>
          <a:r>
            <a:rPr lang="fr-FR" sz="1100" kern="1200"/>
            <a:t>Johnny SERAFFIN</a:t>
          </a:r>
        </a:p>
      </dsp:txBody>
      <dsp:txXfrm>
        <a:off x="2331036" y="2558704"/>
        <a:ext cx="1204301" cy="747748"/>
      </dsp:txXfrm>
    </dsp:sp>
    <dsp:sp modelId="{10FBFE24-1C26-4CCD-B006-A868E7B6215B}">
      <dsp:nvSpPr>
        <dsp:cNvPr id="0" name=""/>
        <dsp:cNvSpPr/>
      </dsp:nvSpPr>
      <dsp:spPr>
        <a:xfrm>
          <a:off x="2168790" y="3561468"/>
          <a:ext cx="1250829" cy="794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A8806C-845F-48CF-9F81-735270140F71}">
      <dsp:nvSpPr>
        <dsp:cNvPr id="0" name=""/>
        <dsp:cNvSpPr/>
      </dsp:nvSpPr>
      <dsp:spPr>
        <a:xfrm>
          <a:off x="2307772" y="369350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/>
            <a:t>Alex DA VEIGA PEREIRA</a:t>
          </a:r>
        </a:p>
      </dsp:txBody>
      <dsp:txXfrm>
        <a:off x="2331036" y="3716764"/>
        <a:ext cx="1204301" cy="747748"/>
      </dsp:txXfrm>
    </dsp:sp>
    <dsp:sp modelId="{4DA409F1-EC32-469F-B69D-8E47FA72444C}">
      <dsp:nvSpPr>
        <dsp:cNvPr id="0" name=""/>
        <dsp:cNvSpPr/>
      </dsp:nvSpPr>
      <dsp:spPr>
        <a:xfrm>
          <a:off x="3697582" y="2403408"/>
          <a:ext cx="1250829" cy="7942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FEF765-EC56-4BEA-B15F-8A2E7A6CE74F}">
      <dsp:nvSpPr>
        <dsp:cNvPr id="0" name=""/>
        <dsp:cNvSpPr/>
      </dsp:nvSpPr>
      <dsp:spPr>
        <a:xfrm>
          <a:off x="3836563" y="253544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/>
            <a:t>Directeur Service Commercial          </a:t>
          </a:r>
          <a:r>
            <a:rPr lang="fr-FR" sz="1100" kern="1200"/>
            <a:t>Baman TRAORE</a:t>
          </a:r>
        </a:p>
      </dsp:txBody>
      <dsp:txXfrm>
        <a:off x="3859827" y="2558704"/>
        <a:ext cx="1204301" cy="747748"/>
      </dsp:txXfrm>
    </dsp:sp>
    <dsp:sp modelId="{596BEAC4-82AF-45CD-AE70-3D9EA6D5832F}">
      <dsp:nvSpPr>
        <dsp:cNvPr id="0" name=""/>
        <dsp:cNvSpPr/>
      </dsp:nvSpPr>
      <dsp:spPr>
        <a:xfrm>
          <a:off x="3697582" y="3561468"/>
          <a:ext cx="1250829" cy="794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5626F-F300-4088-8F74-FD95B7E2AF08}">
      <dsp:nvSpPr>
        <dsp:cNvPr id="0" name=""/>
        <dsp:cNvSpPr/>
      </dsp:nvSpPr>
      <dsp:spPr>
        <a:xfrm>
          <a:off x="3836563" y="369350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/>
            <a:t>Rozerin KARAOGLAN </a:t>
          </a:r>
        </a:p>
      </dsp:txBody>
      <dsp:txXfrm>
        <a:off x="3859827" y="3716764"/>
        <a:ext cx="1204301" cy="747748"/>
      </dsp:txXfrm>
    </dsp:sp>
    <dsp:sp modelId="{AE4F8E12-2C3F-4E95-9C15-E1BF7552DE68}">
      <dsp:nvSpPr>
        <dsp:cNvPr id="0" name=""/>
        <dsp:cNvSpPr/>
      </dsp:nvSpPr>
      <dsp:spPr>
        <a:xfrm>
          <a:off x="5990770" y="2403408"/>
          <a:ext cx="1250829" cy="7942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07C1F3-1542-4EC5-B621-A0598189798C}">
      <dsp:nvSpPr>
        <dsp:cNvPr id="0" name=""/>
        <dsp:cNvSpPr/>
      </dsp:nvSpPr>
      <dsp:spPr>
        <a:xfrm>
          <a:off x="6129751" y="253544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/>
            <a:t>Directeur Service Communication  </a:t>
          </a:r>
          <a:r>
            <a:rPr lang="fr-FR" sz="1100" kern="1200"/>
            <a:t>Kevin WINCKLER</a:t>
          </a:r>
        </a:p>
      </dsp:txBody>
      <dsp:txXfrm>
        <a:off x="6153015" y="2558704"/>
        <a:ext cx="1204301" cy="747748"/>
      </dsp:txXfrm>
    </dsp:sp>
    <dsp:sp modelId="{9318A5B7-1439-4983-AE08-9B6C7F0B465A}">
      <dsp:nvSpPr>
        <dsp:cNvPr id="0" name=""/>
        <dsp:cNvSpPr/>
      </dsp:nvSpPr>
      <dsp:spPr>
        <a:xfrm>
          <a:off x="5226374" y="3561468"/>
          <a:ext cx="1250829" cy="794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1AB12B-393C-40D2-963A-43F460A18955}">
      <dsp:nvSpPr>
        <dsp:cNvPr id="0" name=""/>
        <dsp:cNvSpPr/>
      </dsp:nvSpPr>
      <dsp:spPr>
        <a:xfrm>
          <a:off x="5365355" y="369350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Ayoub CHELLAH</a:t>
          </a:r>
          <a:endParaRPr lang="fr-FR" sz="1100" kern="1200" dirty="0"/>
        </a:p>
      </dsp:txBody>
      <dsp:txXfrm>
        <a:off x="5388619" y="3716764"/>
        <a:ext cx="1204301" cy="747748"/>
      </dsp:txXfrm>
    </dsp:sp>
    <dsp:sp modelId="{1C5BA2F7-3381-4613-8D24-2B2D497E253A}">
      <dsp:nvSpPr>
        <dsp:cNvPr id="0" name=""/>
        <dsp:cNvSpPr/>
      </dsp:nvSpPr>
      <dsp:spPr>
        <a:xfrm>
          <a:off x="6755166" y="3561468"/>
          <a:ext cx="1250829" cy="794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7668F-2B73-4DF7-8F68-6A301BCE8183}">
      <dsp:nvSpPr>
        <dsp:cNvPr id="0" name=""/>
        <dsp:cNvSpPr/>
      </dsp:nvSpPr>
      <dsp:spPr>
        <a:xfrm>
          <a:off x="6894147" y="369350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/>
            <a:t>Tracy KITENGE</a:t>
          </a:r>
        </a:p>
      </dsp:txBody>
      <dsp:txXfrm>
        <a:off x="6917411" y="3716764"/>
        <a:ext cx="1204301" cy="7477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8169A-7302-47D3-A737-9E0EDAD9A8DB}">
      <dsp:nvSpPr>
        <dsp:cNvPr id="0" name=""/>
        <dsp:cNvSpPr/>
      </dsp:nvSpPr>
      <dsp:spPr>
        <a:xfrm>
          <a:off x="6616185" y="3197685"/>
          <a:ext cx="764395" cy="363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907"/>
              </a:lnTo>
              <a:lnTo>
                <a:pt x="764395" y="247907"/>
              </a:lnTo>
              <a:lnTo>
                <a:pt x="764395" y="36378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D6CE94-9EF4-4F36-8942-095A5DA93879}">
      <dsp:nvSpPr>
        <dsp:cNvPr id="0" name=""/>
        <dsp:cNvSpPr/>
      </dsp:nvSpPr>
      <dsp:spPr>
        <a:xfrm>
          <a:off x="5851789" y="3197685"/>
          <a:ext cx="764395" cy="363782"/>
        </a:xfrm>
        <a:custGeom>
          <a:avLst/>
          <a:gdLst/>
          <a:ahLst/>
          <a:cxnLst/>
          <a:rect l="0" t="0" r="0" b="0"/>
          <a:pathLst>
            <a:path>
              <a:moveTo>
                <a:pt x="764395" y="0"/>
              </a:moveTo>
              <a:lnTo>
                <a:pt x="764395" y="247907"/>
              </a:lnTo>
              <a:lnTo>
                <a:pt x="0" y="247907"/>
              </a:lnTo>
              <a:lnTo>
                <a:pt x="0" y="36378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25C940-D0D5-4748-913B-3488F5FE3729}">
      <dsp:nvSpPr>
        <dsp:cNvPr id="0" name=""/>
        <dsp:cNvSpPr/>
      </dsp:nvSpPr>
      <dsp:spPr>
        <a:xfrm>
          <a:off x="3940799" y="2039625"/>
          <a:ext cx="2675385" cy="363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907"/>
              </a:lnTo>
              <a:lnTo>
                <a:pt x="2675385" y="247907"/>
              </a:lnTo>
              <a:lnTo>
                <a:pt x="2675385" y="363782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8B07D5-11AB-4362-985D-1EC770AFF9F2}">
      <dsp:nvSpPr>
        <dsp:cNvPr id="0" name=""/>
        <dsp:cNvSpPr/>
      </dsp:nvSpPr>
      <dsp:spPr>
        <a:xfrm>
          <a:off x="4277277" y="3197685"/>
          <a:ext cx="91440" cy="363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78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F6193D-CCC8-4820-9778-70F5BFC031D4}">
      <dsp:nvSpPr>
        <dsp:cNvPr id="0" name=""/>
        <dsp:cNvSpPr/>
      </dsp:nvSpPr>
      <dsp:spPr>
        <a:xfrm>
          <a:off x="3940799" y="2039625"/>
          <a:ext cx="382197" cy="363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907"/>
              </a:lnTo>
              <a:lnTo>
                <a:pt x="382197" y="247907"/>
              </a:lnTo>
              <a:lnTo>
                <a:pt x="382197" y="363782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C68D3F-E177-4EA8-978E-53F9510008AD}">
      <dsp:nvSpPr>
        <dsp:cNvPr id="0" name=""/>
        <dsp:cNvSpPr/>
      </dsp:nvSpPr>
      <dsp:spPr>
        <a:xfrm>
          <a:off x="2748485" y="3197685"/>
          <a:ext cx="91440" cy="363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78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0B3F2E-4018-49F0-A501-601DA63FF5CA}">
      <dsp:nvSpPr>
        <dsp:cNvPr id="0" name=""/>
        <dsp:cNvSpPr/>
      </dsp:nvSpPr>
      <dsp:spPr>
        <a:xfrm>
          <a:off x="2794205" y="2039625"/>
          <a:ext cx="1146593" cy="363782"/>
        </a:xfrm>
        <a:custGeom>
          <a:avLst/>
          <a:gdLst/>
          <a:ahLst/>
          <a:cxnLst/>
          <a:rect l="0" t="0" r="0" b="0"/>
          <a:pathLst>
            <a:path>
              <a:moveTo>
                <a:pt x="1146593" y="0"/>
              </a:moveTo>
              <a:lnTo>
                <a:pt x="1146593" y="247907"/>
              </a:lnTo>
              <a:lnTo>
                <a:pt x="0" y="247907"/>
              </a:lnTo>
              <a:lnTo>
                <a:pt x="0" y="363782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A4D991-2B04-413D-B792-89CACAACA3C0}">
      <dsp:nvSpPr>
        <dsp:cNvPr id="0" name=""/>
        <dsp:cNvSpPr/>
      </dsp:nvSpPr>
      <dsp:spPr>
        <a:xfrm>
          <a:off x="1219694" y="3197685"/>
          <a:ext cx="91440" cy="363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78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9140F9-01BD-4CAF-9B30-DC270163E3D2}">
      <dsp:nvSpPr>
        <dsp:cNvPr id="0" name=""/>
        <dsp:cNvSpPr/>
      </dsp:nvSpPr>
      <dsp:spPr>
        <a:xfrm>
          <a:off x="1265414" y="2039625"/>
          <a:ext cx="2675385" cy="363782"/>
        </a:xfrm>
        <a:custGeom>
          <a:avLst/>
          <a:gdLst/>
          <a:ahLst/>
          <a:cxnLst/>
          <a:rect l="0" t="0" r="0" b="0"/>
          <a:pathLst>
            <a:path>
              <a:moveTo>
                <a:pt x="2675385" y="0"/>
              </a:moveTo>
              <a:lnTo>
                <a:pt x="2675385" y="247907"/>
              </a:lnTo>
              <a:lnTo>
                <a:pt x="0" y="247907"/>
              </a:lnTo>
              <a:lnTo>
                <a:pt x="0" y="363782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17B088-3151-4BAF-81C8-1D402CD9883E}">
      <dsp:nvSpPr>
        <dsp:cNvPr id="0" name=""/>
        <dsp:cNvSpPr/>
      </dsp:nvSpPr>
      <dsp:spPr>
        <a:xfrm>
          <a:off x="3757778" y="816379"/>
          <a:ext cx="183021" cy="428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093"/>
              </a:lnTo>
              <a:lnTo>
                <a:pt x="183021" y="313093"/>
              </a:lnTo>
              <a:lnTo>
                <a:pt x="183021" y="428969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A51CB6-2597-47C5-90AD-3ED3721B68FF}">
      <dsp:nvSpPr>
        <dsp:cNvPr id="0" name=""/>
        <dsp:cNvSpPr/>
      </dsp:nvSpPr>
      <dsp:spPr>
        <a:xfrm>
          <a:off x="3066469" y="-63861"/>
          <a:ext cx="1382616" cy="8802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AE641A-39A9-4699-99C2-FB4B1DBB34B6}">
      <dsp:nvSpPr>
        <dsp:cNvPr id="0" name=""/>
        <dsp:cNvSpPr/>
      </dsp:nvSpPr>
      <dsp:spPr>
        <a:xfrm>
          <a:off x="3205450" y="68170"/>
          <a:ext cx="1382616" cy="8802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/>
            <a:t>Président Directeur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/>
            <a:t>Général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/>
            <a:t>Guillaume SUMMA</a:t>
          </a:r>
        </a:p>
      </dsp:txBody>
      <dsp:txXfrm>
        <a:off x="3231231" y="93951"/>
        <a:ext cx="1331054" cy="828679"/>
      </dsp:txXfrm>
    </dsp:sp>
    <dsp:sp modelId="{485FDC29-8806-462B-96FD-93DAC053C10B}">
      <dsp:nvSpPr>
        <dsp:cNvPr id="0" name=""/>
        <dsp:cNvSpPr/>
      </dsp:nvSpPr>
      <dsp:spPr>
        <a:xfrm>
          <a:off x="3315384" y="1245349"/>
          <a:ext cx="1250829" cy="79427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04D90E-9C2F-410E-AFFF-2C057D20EA7C}">
      <dsp:nvSpPr>
        <dsp:cNvPr id="0" name=""/>
        <dsp:cNvSpPr/>
      </dsp:nvSpPr>
      <dsp:spPr>
        <a:xfrm>
          <a:off x="3454365" y="1377381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/>
            <a:t>Directeur adjoint    </a:t>
          </a:r>
          <a:r>
            <a:rPr lang="fr-FR" sz="1100" kern="1200"/>
            <a:t>Aly CAMARA </a:t>
          </a:r>
        </a:p>
      </dsp:txBody>
      <dsp:txXfrm>
        <a:off x="3477629" y="1400645"/>
        <a:ext cx="1204301" cy="747748"/>
      </dsp:txXfrm>
    </dsp:sp>
    <dsp:sp modelId="{6604D63E-D286-445B-B0C5-3C9FD1F528A4}">
      <dsp:nvSpPr>
        <dsp:cNvPr id="0" name=""/>
        <dsp:cNvSpPr/>
      </dsp:nvSpPr>
      <dsp:spPr>
        <a:xfrm>
          <a:off x="639999" y="2403408"/>
          <a:ext cx="1250829" cy="7942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6760C8-7F2F-445F-81D7-91B4C57181B2}">
      <dsp:nvSpPr>
        <dsp:cNvPr id="0" name=""/>
        <dsp:cNvSpPr/>
      </dsp:nvSpPr>
      <dsp:spPr>
        <a:xfrm>
          <a:off x="778980" y="253544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/>
            <a:t>Directrice administrative       </a:t>
          </a:r>
          <a:r>
            <a:rPr lang="fr-FR" sz="1100" kern="1200"/>
            <a:t>Adèle TRAN </a:t>
          </a:r>
        </a:p>
      </dsp:txBody>
      <dsp:txXfrm>
        <a:off x="802244" y="2558704"/>
        <a:ext cx="1204301" cy="747748"/>
      </dsp:txXfrm>
    </dsp:sp>
    <dsp:sp modelId="{3CE5778D-7E0B-494F-A4F1-DAFDD57BB558}">
      <dsp:nvSpPr>
        <dsp:cNvPr id="0" name=""/>
        <dsp:cNvSpPr/>
      </dsp:nvSpPr>
      <dsp:spPr>
        <a:xfrm>
          <a:off x="639999" y="3561468"/>
          <a:ext cx="1250829" cy="794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DC323E-F5FC-4A98-BC13-4A79F138CBA5}">
      <dsp:nvSpPr>
        <dsp:cNvPr id="0" name=""/>
        <dsp:cNvSpPr/>
      </dsp:nvSpPr>
      <dsp:spPr>
        <a:xfrm>
          <a:off x="778980" y="369350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/>
            <a:t>Mathieu VANG</a:t>
          </a:r>
        </a:p>
      </dsp:txBody>
      <dsp:txXfrm>
        <a:off x="802244" y="3716764"/>
        <a:ext cx="1204301" cy="747748"/>
      </dsp:txXfrm>
    </dsp:sp>
    <dsp:sp modelId="{3B56AFE5-4D47-411D-B653-4DEC065AAFDF}">
      <dsp:nvSpPr>
        <dsp:cNvPr id="0" name=""/>
        <dsp:cNvSpPr/>
      </dsp:nvSpPr>
      <dsp:spPr>
        <a:xfrm>
          <a:off x="2168790" y="2403408"/>
          <a:ext cx="1250829" cy="7942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3A48B-F16B-4ED9-8F22-DA52265D7E03}">
      <dsp:nvSpPr>
        <dsp:cNvPr id="0" name=""/>
        <dsp:cNvSpPr/>
      </dsp:nvSpPr>
      <dsp:spPr>
        <a:xfrm>
          <a:off x="2307772" y="253544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i="0" kern="1200"/>
            <a:t>Directeur Service Financier            </a:t>
          </a:r>
          <a:r>
            <a:rPr lang="fr-FR" sz="1100" kern="1200"/>
            <a:t>Johnny SERAFFIN</a:t>
          </a:r>
        </a:p>
      </dsp:txBody>
      <dsp:txXfrm>
        <a:off x="2331036" y="2558704"/>
        <a:ext cx="1204301" cy="747748"/>
      </dsp:txXfrm>
    </dsp:sp>
    <dsp:sp modelId="{10FBFE24-1C26-4CCD-B006-A868E7B6215B}">
      <dsp:nvSpPr>
        <dsp:cNvPr id="0" name=""/>
        <dsp:cNvSpPr/>
      </dsp:nvSpPr>
      <dsp:spPr>
        <a:xfrm>
          <a:off x="2168790" y="3561468"/>
          <a:ext cx="1250829" cy="794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A8806C-845F-48CF-9F81-735270140F71}">
      <dsp:nvSpPr>
        <dsp:cNvPr id="0" name=""/>
        <dsp:cNvSpPr/>
      </dsp:nvSpPr>
      <dsp:spPr>
        <a:xfrm>
          <a:off x="2307772" y="369350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/>
            <a:t>Alex DA VEIGA PEREIRA</a:t>
          </a:r>
        </a:p>
      </dsp:txBody>
      <dsp:txXfrm>
        <a:off x="2331036" y="3716764"/>
        <a:ext cx="1204301" cy="747748"/>
      </dsp:txXfrm>
    </dsp:sp>
    <dsp:sp modelId="{4DA409F1-EC32-469F-B69D-8E47FA72444C}">
      <dsp:nvSpPr>
        <dsp:cNvPr id="0" name=""/>
        <dsp:cNvSpPr/>
      </dsp:nvSpPr>
      <dsp:spPr>
        <a:xfrm>
          <a:off x="3697582" y="2403408"/>
          <a:ext cx="1250829" cy="7942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FEF765-EC56-4BEA-B15F-8A2E7A6CE74F}">
      <dsp:nvSpPr>
        <dsp:cNvPr id="0" name=""/>
        <dsp:cNvSpPr/>
      </dsp:nvSpPr>
      <dsp:spPr>
        <a:xfrm>
          <a:off x="3836563" y="253544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/>
            <a:t>Directeur Service Commercial          </a:t>
          </a:r>
          <a:r>
            <a:rPr lang="fr-FR" sz="1100" kern="1200"/>
            <a:t>Baman TRAORE</a:t>
          </a:r>
        </a:p>
      </dsp:txBody>
      <dsp:txXfrm>
        <a:off x="3859827" y="2558704"/>
        <a:ext cx="1204301" cy="747748"/>
      </dsp:txXfrm>
    </dsp:sp>
    <dsp:sp modelId="{596BEAC4-82AF-45CD-AE70-3D9EA6D5832F}">
      <dsp:nvSpPr>
        <dsp:cNvPr id="0" name=""/>
        <dsp:cNvSpPr/>
      </dsp:nvSpPr>
      <dsp:spPr>
        <a:xfrm>
          <a:off x="3697582" y="3561468"/>
          <a:ext cx="1250829" cy="794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5626F-F300-4088-8F74-FD95B7E2AF08}">
      <dsp:nvSpPr>
        <dsp:cNvPr id="0" name=""/>
        <dsp:cNvSpPr/>
      </dsp:nvSpPr>
      <dsp:spPr>
        <a:xfrm>
          <a:off x="3836563" y="369350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/>
            <a:t>Rozerin KARAOGLAN </a:t>
          </a:r>
        </a:p>
      </dsp:txBody>
      <dsp:txXfrm>
        <a:off x="3859827" y="3716764"/>
        <a:ext cx="1204301" cy="747748"/>
      </dsp:txXfrm>
    </dsp:sp>
    <dsp:sp modelId="{AE4F8E12-2C3F-4E95-9C15-E1BF7552DE68}">
      <dsp:nvSpPr>
        <dsp:cNvPr id="0" name=""/>
        <dsp:cNvSpPr/>
      </dsp:nvSpPr>
      <dsp:spPr>
        <a:xfrm>
          <a:off x="5990770" y="2403408"/>
          <a:ext cx="1250829" cy="7942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07C1F3-1542-4EC5-B621-A0598189798C}">
      <dsp:nvSpPr>
        <dsp:cNvPr id="0" name=""/>
        <dsp:cNvSpPr/>
      </dsp:nvSpPr>
      <dsp:spPr>
        <a:xfrm>
          <a:off x="6129751" y="253544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/>
            <a:t>Directeur Service Communication  </a:t>
          </a:r>
          <a:r>
            <a:rPr lang="fr-FR" sz="1100" kern="1200"/>
            <a:t>Kevin WINCKLER</a:t>
          </a:r>
        </a:p>
      </dsp:txBody>
      <dsp:txXfrm>
        <a:off x="6153015" y="2558704"/>
        <a:ext cx="1204301" cy="747748"/>
      </dsp:txXfrm>
    </dsp:sp>
    <dsp:sp modelId="{9318A5B7-1439-4983-AE08-9B6C7F0B465A}">
      <dsp:nvSpPr>
        <dsp:cNvPr id="0" name=""/>
        <dsp:cNvSpPr/>
      </dsp:nvSpPr>
      <dsp:spPr>
        <a:xfrm>
          <a:off x="5226374" y="3561468"/>
          <a:ext cx="1250829" cy="794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1AB12B-393C-40D2-963A-43F460A18955}">
      <dsp:nvSpPr>
        <dsp:cNvPr id="0" name=""/>
        <dsp:cNvSpPr/>
      </dsp:nvSpPr>
      <dsp:spPr>
        <a:xfrm>
          <a:off x="5365355" y="369350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Ayoub CHELLAH</a:t>
          </a:r>
          <a:endParaRPr lang="fr-FR" sz="1100" kern="1200" dirty="0"/>
        </a:p>
      </dsp:txBody>
      <dsp:txXfrm>
        <a:off x="5388619" y="3716764"/>
        <a:ext cx="1204301" cy="747748"/>
      </dsp:txXfrm>
    </dsp:sp>
    <dsp:sp modelId="{1C5BA2F7-3381-4613-8D24-2B2D497E253A}">
      <dsp:nvSpPr>
        <dsp:cNvPr id="0" name=""/>
        <dsp:cNvSpPr/>
      </dsp:nvSpPr>
      <dsp:spPr>
        <a:xfrm>
          <a:off x="6755166" y="3561468"/>
          <a:ext cx="1250829" cy="794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7668F-2B73-4DF7-8F68-6A301BCE8183}">
      <dsp:nvSpPr>
        <dsp:cNvPr id="0" name=""/>
        <dsp:cNvSpPr/>
      </dsp:nvSpPr>
      <dsp:spPr>
        <a:xfrm>
          <a:off x="6894147" y="369350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/>
            <a:t>Tracy KITENGE</a:t>
          </a:r>
        </a:p>
      </dsp:txBody>
      <dsp:txXfrm>
        <a:off x="6917411" y="3716764"/>
        <a:ext cx="1204301" cy="7477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8169A-7302-47D3-A737-9E0EDAD9A8DB}">
      <dsp:nvSpPr>
        <dsp:cNvPr id="0" name=""/>
        <dsp:cNvSpPr/>
      </dsp:nvSpPr>
      <dsp:spPr>
        <a:xfrm>
          <a:off x="6616185" y="3197685"/>
          <a:ext cx="764395" cy="363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907"/>
              </a:lnTo>
              <a:lnTo>
                <a:pt x="764395" y="247907"/>
              </a:lnTo>
              <a:lnTo>
                <a:pt x="764395" y="36378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D6CE94-9EF4-4F36-8942-095A5DA93879}">
      <dsp:nvSpPr>
        <dsp:cNvPr id="0" name=""/>
        <dsp:cNvSpPr/>
      </dsp:nvSpPr>
      <dsp:spPr>
        <a:xfrm>
          <a:off x="5851789" y="3197685"/>
          <a:ext cx="764395" cy="363782"/>
        </a:xfrm>
        <a:custGeom>
          <a:avLst/>
          <a:gdLst/>
          <a:ahLst/>
          <a:cxnLst/>
          <a:rect l="0" t="0" r="0" b="0"/>
          <a:pathLst>
            <a:path>
              <a:moveTo>
                <a:pt x="764395" y="0"/>
              </a:moveTo>
              <a:lnTo>
                <a:pt x="764395" y="247907"/>
              </a:lnTo>
              <a:lnTo>
                <a:pt x="0" y="247907"/>
              </a:lnTo>
              <a:lnTo>
                <a:pt x="0" y="36378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25C940-D0D5-4748-913B-3488F5FE3729}">
      <dsp:nvSpPr>
        <dsp:cNvPr id="0" name=""/>
        <dsp:cNvSpPr/>
      </dsp:nvSpPr>
      <dsp:spPr>
        <a:xfrm>
          <a:off x="3940799" y="2039625"/>
          <a:ext cx="2675385" cy="363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907"/>
              </a:lnTo>
              <a:lnTo>
                <a:pt x="2675385" y="247907"/>
              </a:lnTo>
              <a:lnTo>
                <a:pt x="2675385" y="363782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8B07D5-11AB-4362-985D-1EC770AFF9F2}">
      <dsp:nvSpPr>
        <dsp:cNvPr id="0" name=""/>
        <dsp:cNvSpPr/>
      </dsp:nvSpPr>
      <dsp:spPr>
        <a:xfrm>
          <a:off x="4277277" y="3197685"/>
          <a:ext cx="91440" cy="363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78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F6193D-CCC8-4820-9778-70F5BFC031D4}">
      <dsp:nvSpPr>
        <dsp:cNvPr id="0" name=""/>
        <dsp:cNvSpPr/>
      </dsp:nvSpPr>
      <dsp:spPr>
        <a:xfrm>
          <a:off x="3940799" y="2039625"/>
          <a:ext cx="382197" cy="363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907"/>
              </a:lnTo>
              <a:lnTo>
                <a:pt x="382197" y="247907"/>
              </a:lnTo>
              <a:lnTo>
                <a:pt x="382197" y="363782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C68D3F-E177-4EA8-978E-53F9510008AD}">
      <dsp:nvSpPr>
        <dsp:cNvPr id="0" name=""/>
        <dsp:cNvSpPr/>
      </dsp:nvSpPr>
      <dsp:spPr>
        <a:xfrm>
          <a:off x="2748485" y="3197685"/>
          <a:ext cx="91440" cy="363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78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0B3F2E-4018-49F0-A501-601DA63FF5CA}">
      <dsp:nvSpPr>
        <dsp:cNvPr id="0" name=""/>
        <dsp:cNvSpPr/>
      </dsp:nvSpPr>
      <dsp:spPr>
        <a:xfrm>
          <a:off x="2794205" y="2039625"/>
          <a:ext cx="1146593" cy="363782"/>
        </a:xfrm>
        <a:custGeom>
          <a:avLst/>
          <a:gdLst/>
          <a:ahLst/>
          <a:cxnLst/>
          <a:rect l="0" t="0" r="0" b="0"/>
          <a:pathLst>
            <a:path>
              <a:moveTo>
                <a:pt x="1146593" y="0"/>
              </a:moveTo>
              <a:lnTo>
                <a:pt x="1146593" y="247907"/>
              </a:lnTo>
              <a:lnTo>
                <a:pt x="0" y="247907"/>
              </a:lnTo>
              <a:lnTo>
                <a:pt x="0" y="363782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A4D991-2B04-413D-B792-89CACAACA3C0}">
      <dsp:nvSpPr>
        <dsp:cNvPr id="0" name=""/>
        <dsp:cNvSpPr/>
      </dsp:nvSpPr>
      <dsp:spPr>
        <a:xfrm>
          <a:off x="1219694" y="3197685"/>
          <a:ext cx="91440" cy="363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78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9140F9-01BD-4CAF-9B30-DC270163E3D2}">
      <dsp:nvSpPr>
        <dsp:cNvPr id="0" name=""/>
        <dsp:cNvSpPr/>
      </dsp:nvSpPr>
      <dsp:spPr>
        <a:xfrm>
          <a:off x="1265414" y="2039625"/>
          <a:ext cx="2675385" cy="363782"/>
        </a:xfrm>
        <a:custGeom>
          <a:avLst/>
          <a:gdLst/>
          <a:ahLst/>
          <a:cxnLst/>
          <a:rect l="0" t="0" r="0" b="0"/>
          <a:pathLst>
            <a:path>
              <a:moveTo>
                <a:pt x="2675385" y="0"/>
              </a:moveTo>
              <a:lnTo>
                <a:pt x="2675385" y="247907"/>
              </a:lnTo>
              <a:lnTo>
                <a:pt x="0" y="247907"/>
              </a:lnTo>
              <a:lnTo>
                <a:pt x="0" y="363782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17B088-3151-4BAF-81C8-1D402CD9883E}">
      <dsp:nvSpPr>
        <dsp:cNvPr id="0" name=""/>
        <dsp:cNvSpPr/>
      </dsp:nvSpPr>
      <dsp:spPr>
        <a:xfrm>
          <a:off x="3757778" y="816379"/>
          <a:ext cx="183021" cy="428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093"/>
              </a:lnTo>
              <a:lnTo>
                <a:pt x="183021" y="313093"/>
              </a:lnTo>
              <a:lnTo>
                <a:pt x="183021" y="428969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A51CB6-2597-47C5-90AD-3ED3721B68FF}">
      <dsp:nvSpPr>
        <dsp:cNvPr id="0" name=""/>
        <dsp:cNvSpPr/>
      </dsp:nvSpPr>
      <dsp:spPr>
        <a:xfrm>
          <a:off x="3066469" y="-63861"/>
          <a:ext cx="1382616" cy="8802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AE641A-39A9-4699-99C2-FB4B1DBB34B6}">
      <dsp:nvSpPr>
        <dsp:cNvPr id="0" name=""/>
        <dsp:cNvSpPr/>
      </dsp:nvSpPr>
      <dsp:spPr>
        <a:xfrm>
          <a:off x="3205450" y="68170"/>
          <a:ext cx="1382616" cy="8802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/>
            <a:t>Président Directeur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/>
            <a:t>Général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/>
            <a:t>Guillaume SUMMA</a:t>
          </a:r>
        </a:p>
      </dsp:txBody>
      <dsp:txXfrm>
        <a:off x="3231231" y="93951"/>
        <a:ext cx="1331054" cy="828679"/>
      </dsp:txXfrm>
    </dsp:sp>
    <dsp:sp modelId="{485FDC29-8806-462B-96FD-93DAC053C10B}">
      <dsp:nvSpPr>
        <dsp:cNvPr id="0" name=""/>
        <dsp:cNvSpPr/>
      </dsp:nvSpPr>
      <dsp:spPr>
        <a:xfrm>
          <a:off x="3315384" y="1245349"/>
          <a:ext cx="1250829" cy="79427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04D90E-9C2F-410E-AFFF-2C057D20EA7C}">
      <dsp:nvSpPr>
        <dsp:cNvPr id="0" name=""/>
        <dsp:cNvSpPr/>
      </dsp:nvSpPr>
      <dsp:spPr>
        <a:xfrm>
          <a:off x="3454365" y="1377381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/>
            <a:t>Directeur adjoint    </a:t>
          </a:r>
          <a:r>
            <a:rPr lang="fr-FR" sz="1100" kern="1200"/>
            <a:t>Aly CAMARA </a:t>
          </a:r>
        </a:p>
      </dsp:txBody>
      <dsp:txXfrm>
        <a:off x="3477629" y="1400645"/>
        <a:ext cx="1204301" cy="747748"/>
      </dsp:txXfrm>
    </dsp:sp>
    <dsp:sp modelId="{6604D63E-D286-445B-B0C5-3C9FD1F528A4}">
      <dsp:nvSpPr>
        <dsp:cNvPr id="0" name=""/>
        <dsp:cNvSpPr/>
      </dsp:nvSpPr>
      <dsp:spPr>
        <a:xfrm>
          <a:off x="639999" y="2403408"/>
          <a:ext cx="1250829" cy="7942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6760C8-7F2F-445F-81D7-91B4C57181B2}">
      <dsp:nvSpPr>
        <dsp:cNvPr id="0" name=""/>
        <dsp:cNvSpPr/>
      </dsp:nvSpPr>
      <dsp:spPr>
        <a:xfrm>
          <a:off x="778980" y="253544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/>
            <a:t>Directrice administrative       </a:t>
          </a:r>
          <a:r>
            <a:rPr lang="fr-FR" sz="1100" kern="1200" dirty="0"/>
            <a:t>Adèle TRAN </a:t>
          </a:r>
        </a:p>
      </dsp:txBody>
      <dsp:txXfrm>
        <a:off x="802244" y="2558704"/>
        <a:ext cx="1204301" cy="747748"/>
      </dsp:txXfrm>
    </dsp:sp>
    <dsp:sp modelId="{3CE5778D-7E0B-494F-A4F1-DAFDD57BB558}">
      <dsp:nvSpPr>
        <dsp:cNvPr id="0" name=""/>
        <dsp:cNvSpPr/>
      </dsp:nvSpPr>
      <dsp:spPr>
        <a:xfrm>
          <a:off x="639999" y="3561468"/>
          <a:ext cx="1250829" cy="794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DC323E-F5FC-4A98-BC13-4A79F138CBA5}">
      <dsp:nvSpPr>
        <dsp:cNvPr id="0" name=""/>
        <dsp:cNvSpPr/>
      </dsp:nvSpPr>
      <dsp:spPr>
        <a:xfrm>
          <a:off x="778980" y="369350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/>
            <a:t>Mathieu VANG</a:t>
          </a:r>
        </a:p>
      </dsp:txBody>
      <dsp:txXfrm>
        <a:off x="802244" y="3716764"/>
        <a:ext cx="1204301" cy="747748"/>
      </dsp:txXfrm>
    </dsp:sp>
    <dsp:sp modelId="{3B56AFE5-4D47-411D-B653-4DEC065AAFDF}">
      <dsp:nvSpPr>
        <dsp:cNvPr id="0" name=""/>
        <dsp:cNvSpPr/>
      </dsp:nvSpPr>
      <dsp:spPr>
        <a:xfrm>
          <a:off x="2168790" y="2403408"/>
          <a:ext cx="1250829" cy="7942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3A48B-F16B-4ED9-8F22-DA52265D7E03}">
      <dsp:nvSpPr>
        <dsp:cNvPr id="0" name=""/>
        <dsp:cNvSpPr/>
      </dsp:nvSpPr>
      <dsp:spPr>
        <a:xfrm>
          <a:off x="2307772" y="253544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i="0" kern="1200"/>
            <a:t>Directeur Service Financier            </a:t>
          </a:r>
          <a:r>
            <a:rPr lang="fr-FR" sz="1100" kern="1200"/>
            <a:t>Johnny SERAFFIN</a:t>
          </a:r>
        </a:p>
      </dsp:txBody>
      <dsp:txXfrm>
        <a:off x="2331036" y="2558704"/>
        <a:ext cx="1204301" cy="747748"/>
      </dsp:txXfrm>
    </dsp:sp>
    <dsp:sp modelId="{10FBFE24-1C26-4CCD-B006-A868E7B6215B}">
      <dsp:nvSpPr>
        <dsp:cNvPr id="0" name=""/>
        <dsp:cNvSpPr/>
      </dsp:nvSpPr>
      <dsp:spPr>
        <a:xfrm>
          <a:off x="2168790" y="3561468"/>
          <a:ext cx="1250829" cy="794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A8806C-845F-48CF-9F81-735270140F71}">
      <dsp:nvSpPr>
        <dsp:cNvPr id="0" name=""/>
        <dsp:cNvSpPr/>
      </dsp:nvSpPr>
      <dsp:spPr>
        <a:xfrm>
          <a:off x="2307772" y="369350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/>
            <a:t>Alex DA VEIGA PEREIRA</a:t>
          </a:r>
        </a:p>
      </dsp:txBody>
      <dsp:txXfrm>
        <a:off x="2331036" y="3716764"/>
        <a:ext cx="1204301" cy="747748"/>
      </dsp:txXfrm>
    </dsp:sp>
    <dsp:sp modelId="{4DA409F1-EC32-469F-B69D-8E47FA72444C}">
      <dsp:nvSpPr>
        <dsp:cNvPr id="0" name=""/>
        <dsp:cNvSpPr/>
      </dsp:nvSpPr>
      <dsp:spPr>
        <a:xfrm>
          <a:off x="3697582" y="2403408"/>
          <a:ext cx="1250829" cy="7942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FEF765-EC56-4BEA-B15F-8A2E7A6CE74F}">
      <dsp:nvSpPr>
        <dsp:cNvPr id="0" name=""/>
        <dsp:cNvSpPr/>
      </dsp:nvSpPr>
      <dsp:spPr>
        <a:xfrm>
          <a:off x="3836563" y="253544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/>
            <a:t>Directeur Service Commercial          </a:t>
          </a:r>
          <a:r>
            <a:rPr lang="fr-FR" sz="1100" kern="1200"/>
            <a:t>Baman TRAORE</a:t>
          </a:r>
        </a:p>
      </dsp:txBody>
      <dsp:txXfrm>
        <a:off x="3859827" y="2558704"/>
        <a:ext cx="1204301" cy="747748"/>
      </dsp:txXfrm>
    </dsp:sp>
    <dsp:sp modelId="{596BEAC4-82AF-45CD-AE70-3D9EA6D5832F}">
      <dsp:nvSpPr>
        <dsp:cNvPr id="0" name=""/>
        <dsp:cNvSpPr/>
      </dsp:nvSpPr>
      <dsp:spPr>
        <a:xfrm>
          <a:off x="3697582" y="3561468"/>
          <a:ext cx="1250829" cy="794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5626F-F300-4088-8F74-FD95B7E2AF08}">
      <dsp:nvSpPr>
        <dsp:cNvPr id="0" name=""/>
        <dsp:cNvSpPr/>
      </dsp:nvSpPr>
      <dsp:spPr>
        <a:xfrm>
          <a:off x="3836563" y="369350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/>
            <a:t>Rozerin KARAOGLAN </a:t>
          </a:r>
        </a:p>
      </dsp:txBody>
      <dsp:txXfrm>
        <a:off x="3859827" y="3716764"/>
        <a:ext cx="1204301" cy="747748"/>
      </dsp:txXfrm>
    </dsp:sp>
    <dsp:sp modelId="{AE4F8E12-2C3F-4E95-9C15-E1BF7552DE68}">
      <dsp:nvSpPr>
        <dsp:cNvPr id="0" name=""/>
        <dsp:cNvSpPr/>
      </dsp:nvSpPr>
      <dsp:spPr>
        <a:xfrm>
          <a:off x="5990770" y="2403408"/>
          <a:ext cx="1250829" cy="7942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07C1F3-1542-4EC5-B621-A0598189798C}">
      <dsp:nvSpPr>
        <dsp:cNvPr id="0" name=""/>
        <dsp:cNvSpPr/>
      </dsp:nvSpPr>
      <dsp:spPr>
        <a:xfrm>
          <a:off x="6129751" y="253544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/>
            <a:t>Directeur Service Communication  </a:t>
          </a:r>
          <a:r>
            <a:rPr lang="fr-FR" sz="1100" kern="1200"/>
            <a:t>Kevin WINCKLER</a:t>
          </a:r>
        </a:p>
      </dsp:txBody>
      <dsp:txXfrm>
        <a:off x="6153015" y="2558704"/>
        <a:ext cx="1204301" cy="747748"/>
      </dsp:txXfrm>
    </dsp:sp>
    <dsp:sp modelId="{9318A5B7-1439-4983-AE08-9B6C7F0B465A}">
      <dsp:nvSpPr>
        <dsp:cNvPr id="0" name=""/>
        <dsp:cNvSpPr/>
      </dsp:nvSpPr>
      <dsp:spPr>
        <a:xfrm>
          <a:off x="5226374" y="3561468"/>
          <a:ext cx="1250829" cy="794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1AB12B-393C-40D2-963A-43F460A18955}">
      <dsp:nvSpPr>
        <dsp:cNvPr id="0" name=""/>
        <dsp:cNvSpPr/>
      </dsp:nvSpPr>
      <dsp:spPr>
        <a:xfrm>
          <a:off x="5365355" y="369350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Ayoub CHELLAH</a:t>
          </a:r>
          <a:endParaRPr lang="fr-FR" sz="1100" kern="1200" dirty="0"/>
        </a:p>
      </dsp:txBody>
      <dsp:txXfrm>
        <a:off x="5388619" y="3716764"/>
        <a:ext cx="1204301" cy="747748"/>
      </dsp:txXfrm>
    </dsp:sp>
    <dsp:sp modelId="{1C5BA2F7-3381-4613-8D24-2B2D497E253A}">
      <dsp:nvSpPr>
        <dsp:cNvPr id="0" name=""/>
        <dsp:cNvSpPr/>
      </dsp:nvSpPr>
      <dsp:spPr>
        <a:xfrm>
          <a:off x="6755166" y="3561468"/>
          <a:ext cx="1250829" cy="794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7668F-2B73-4DF7-8F68-6A301BCE8183}">
      <dsp:nvSpPr>
        <dsp:cNvPr id="0" name=""/>
        <dsp:cNvSpPr/>
      </dsp:nvSpPr>
      <dsp:spPr>
        <a:xfrm>
          <a:off x="6894147" y="369350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/>
            <a:t>Tracy KITENGE</a:t>
          </a:r>
        </a:p>
      </dsp:txBody>
      <dsp:txXfrm>
        <a:off x="6917411" y="3716764"/>
        <a:ext cx="1204301" cy="7477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8169A-7302-47D3-A737-9E0EDAD9A8DB}">
      <dsp:nvSpPr>
        <dsp:cNvPr id="0" name=""/>
        <dsp:cNvSpPr/>
      </dsp:nvSpPr>
      <dsp:spPr>
        <a:xfrm>
          <a:off x="6616185" y="3197685"/>
          <a:ext cx="764395" cy="363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907"/>
              </a:lnTo>
              <a:lnTo>
                <a:pt x="764395" y="247907"/>
              </a:lnTo>
              <a:lnTo>
                <a:pt x="764395" y="36378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D6CE94-9EF4-4F36-8942-095A5DA93879}">
      <dsp:nvSpPr>
        <dsp:cNvPr id="0" name=""/>
        <dsp:cNvSpPr/>
      </dsp:nvSpPr>
      <dsp:spPr>
        <a:xfrm>
          <a:off x="5851789" y="3197685"/>
          <a:ext cx="764395" cy="363782"/>
        </a:xfrm>
        <a:custGeom>
          <a:avLst/>
          <a:gdLst/>
          <a:ahLst/>
          <a:cxnLst/>
          <a:rect l="0" t="0" r="0" b="0"/>
          <a:pathLst>
            <a:path>
              <a:moveTo>
                <a:pt x="764395" y="0"/>
              </a:moveTo>
              <a:lnTo>
                <a:pt x="764395" y="247907"/>
              </a:lnTo>
              <a:lnTo>
                <a:pt x="0" y="247907"/>
              </a:lnTo>
              <a:lnTo>
                <a:pt x="0" y="36378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25C940-D0D5-4748-913B-3488F5FE3729}">
      <dsp:nvSpPr>
        <dsp:cNvPr id="0" name=""/>
        <dsp:cNvSpPr/>
      </dsp:nvSpPr>
      <dsp:spPr>
        <a:xfrm>
          <a:off x="3940799" y="2039625"/>
          <a:ext cx="2675385" cy="363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907"/>
              </a:lnTo>
              <a:lnTo>
                <a:pt x="2675385" y="247907"/>
              </a:lnTo>
              <a:lnTo>
                <a:pt x="2675385" y="363782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8B07D5-11AB-4362-985D-1EC770AFF9F2}">
      <dsp:nvSpPr>
        <dsp:cNvPr id="0" name=""/>
        <dsp:cNvSpPr/>
      </dsp:nvSpPr>
      <dsp:spPr>
        <a:xfrm>
          <a:off x="4277277" y="3197685"/>
          <a:ext cx="91440" cy="363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78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F6193D-CCC8-4820-9778-70F5BFC031D4}">
      <dsp:nvSpPr>
        <dsp:cNvPr id="0" name=""/>
        <dsp:cNvSpPr/>
      </dsp:nvSpPr>
      <dsp:spPr>
        <a:xfrm>
          <a:off x="3940799" y="2039625"/>
          <a:ext cx="382197" cy="363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907"/>
              </a:lnTo>
              <a:lnTo>
                <a:pt x="382197" y="247907"/>
              </a:lnTo>
              <a:lnTo>
                <a:pt x="382197" y="363782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C68D3F-E177-4EA8-978E-53F9510008AD}">
      <dsp:nvSpPr>
        <dsp:cNvPr id="0" name=""/>
        <dsp:cNvSpPr/>
      </dsp:nvSpPr>
      <dsp:spPr>
        <a:xfrm>
          <a:off x="2748485" y="3197685"/>
          <a:ext cx="91440" cy="363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78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0B3F2E-4018-49F0-A501-601DA63FF5CA}">
      <dsp:nvSpPr>
        <dsp:cNvPr id="0" name=""/>
        <dsp:cNvSpPr/>
      </dsp:nvSpPr>
      <dsp:spPr>
        <a:xfrm>
          <a:off x="2794205" y="2039625"/>
          <a:ext cx="1146593" cy="363782"/>
        </a:xfrm>
        <a:custGeom>
          <a:avLst/>
          <a:gdLst/>
          <a:ahLst/>
          <a:cxnLst/>
          <a:rect l="0" t="0" r="0" b="0"/>
          <a:pathLst>
            <a:path>
              <a:moveTo>
                <a:pt x="1146593" y="0"/>
              </a:moveTo>
              <a:lnTo>
                <a:pt x="1146593" y="247907"/>
              </a:lnTo>
              <a:lnTo>
                <a:pt x="0" y="247907"/>
              </a:lnTo>
              <a:lnTo>
                <a:pt x="0" y="363782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A4D991-2B04-413D-B792-89CACAACA3C0}">
      <dsp:nvSpPr>
        <dsp:cNvPr id="0" name=""/>
        <dsp:cNvSpPr/>
      </dsp:nvSpPr>
      <dsp:spPr>
        <a:xfrm>
          <a:off x="1219694" y="3197685"/>
          <a:ext cx="91440" cy="363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78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9140F9-01BD-4CAF-9B30-DC270163E3D2}">
      <dsp:nvSpPr>
        <dsp:cNvPr id="0" name=""/>
        <dsp:cNvSpPr/>
      </dsp:nvSpPr>
      <dsp:spPr>
        <a:xfrm>
          <a:off x="1265414" y="2039625"/>
          <a:ext cx="2675385" cy="363782"/>
        </a:xfrm>
        <a:custGeom>
          <a:avLst/>
          <a:gdLst/>
          <a:ahLst/>
          <a:cxnLst/>
          <a:rect l="0" t="0" r="0" b="0"/>
          <a:pathLst>
            <a:path>
              <a:moveTo>
                <a:pt x="2675385" y="0"/>
              </a:moveTo>
              <a:lnTo>
                <a:pt x="2675385" y="247907"/>
              </a:lnTo>
              <a:lnTo>
                <a:pt x="0" y="247907"/>
              </a:lnTo>
              <a:lnTo>
                <a:pt x="0" y="363782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17B088-3151-4BAF-81C8-1D402CD9883E}">
      <dsp:nvSpPr>
        <dsp:cNvPr id="0" name=""/>
        <dsp:cNvSpPr/>
      </dsp:nvSpPr>
      <dsp:spPr>
        <a:xfrm>
          <a:off x="3757778" y="816379"/>
          <a:ext cx="183021" cy="428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093"/>
              </a:lnTo>
              <a:lnTo>
                <a:pt x="183021" y="313093"/>
              </a:lnTo>
              <a:lnTo>
                <a:pt x="183021" y="428969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A51CB6-2597-47C5-90AD-3ED3721B68FF}">
      <dsp:nvSpPr>
        <dsp:cNvPr id="0" name=""/>
        <dsp:cNvSpPr/>
      </dsp:nvSpPr>
      <dsp:spPr>
        <a:xfrm>
          <a:off x="3066469" y="-63861"/>
          <a:ext cx="1382616" cy="8802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AE641A-39A9-4699-99C2-FB4B1DBB34B6}">
      <dsp:nvSpPr>
        <dsp:cNvPr id="0" name=""/>
        <dsp:cNvSpPr/>
      </dsp:nvSpPr>
      <dsp:spPr>
        <a:xfrm>
          <a:off x="3205450" y="68170"/>
          <a:ext cx="1382616" cy="8802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/>
            <a:t>Président Directeur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/>
            <a:t>Général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/>
            <a:t>Guillaume SUMMA</a:t>
          </a:r>
        </a:p>
      </dsp:txBody>
      <dsp:txXfrm>
        <a:off x="3231231" y="93951"/>
        <a:ext cx="1331054" cy="828679"/>
      </dsp:txXfrm>
    </dsp:sp>
    <dsp:sp modelId="{485FDC29-8806-462B-96FD-93DAC053C10B}">
      <dsp:nvSpPr>
        <dsp:cNvPr id="0" name=""/>
        <dsp:cNvSpPr/>
      </dsp:nvSpPr>
      <dsp:spPr>
        <a:xfrm>
          <a:off x="3315384" y="1245349"/>
          <a:ext cx="1250829" cy="79427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04D90E-9C2F-410E-AFFF-2C057D20EA7C}">
      <dsp:nvSpPr>
        <dsp:cNvPr id="0" name=""/>
        <dsp:cNvSpPr/>
      </dsp:nvSpPr>
      <dsp:spPr>
        <a:xfrm>
          <a:off x="3454365" y="1377381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/>
            <a:t>Directeur adjoint    </a:t>
          </a:r>
          <a:r>
            <a:rPr lang="fr-FR" sz="1100" kern="1200"/>
            <a:t>Aly CAMARA </a:t>
          </a:r>
        </a:p>
      </dsp:txBody>
      <dsp:txXfrm>
        <a:off x="3477629" y="1400645"/>
        <a:ext cx="1204301" cy="747748"/>
      </dsp:txXfrm>
    </dsp:sp>
    <dsp:sp modelId="{6604D63E-D286-445B-B0C5-3C9FD1F528A4}">
      <dsp:nvSpPr>
        <dsp:cNvPr id="0" name=""/>
        <dsp:cNvSpPr/>
      </dsp:nvSpPr>
      <dsp:spPr>
        <a:xfrm>
          <a:off x="639999" y="2403408"/>
          <a:ext cx="1250829" cy="7942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6760C8-7F2F-445F-81D7-91B4C57181B2}">
      <dsp:nvSpPr>
        <dsp:cNvPr id="0" name=""/>
        <dsp:cNvSpPr/>
      </dsp:nvSpPr>
      <dsp:spPr>
        <a:xfrm>
          <a:off x="778980" y="253544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/>
            <a:t>Directrice administrative       </a:t>
          </a:r>
          <a:r>
            <a:rPr lang="fr-FR" sz="1100" kern="1200" dirty="0"/>
            <a:t>Adèle TRAN </a:t>
          </a:r>
        </a:p>
      </dsp:txBody>
      <dsp:txXfrm>
        <a:off x="802244" y="2558704"/>
        <a:ext cx="1204301" cy="747748"/>
      </dsp:txXfrm>
    </dsp:sp>
    <dsp:sp modelId="{3CE5778D-7E0B-494F-A4F1-DAFDD57BB558}">
      <dsp:nvSpPr>
        <dsp:cNvPr id="0" name=""/>
        <dsp:cNvSpPr/>
      </dsp:nvSpPr>
      <dsp:spPr>
        <a:xfrm>
          <a:off x="639999" y="3561468"/>
          <a:ext cx="1250829" cy="794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DC323E-F5FC-4A98-BC13-4A79F138CBA5}">
      <dsp:nvSpPr>
        <dsp:cNvPr id="0" name=""/>
        <dsp:cNvSpPr/>
      </dsp:nvSpPr>
      <dsp:spPr>
        <a:xfrm>
          <a:off x="778980" y="369350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/>
            <a:t>Mathieu VANG</a:t>
          </a:r>
        </a:p>
      </dsp:txBody>
      <dsp:txXfrm>
        <a:off x="802244" y="3716764"/>
        <a:ext cx="1204301" cy="747748"/>
      </dsp:txXfrm>
    </dsp:sp>
    <dsp:sp modelId="{3B56AFE5-4D47-411D-B653-4DEC065AAFDF}">
      <dsp:nvSpPr>
        <dsp:cNvPr id="0" name=""/>
        <dsp:cNvSpPr/>
      </dsp:nvSpPr>
      <dsp:spPr>
        <a:xfrm>
          <a:off x="2168790" y="2403408"/>
          <a:ext cx="1250829" cy="7942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3A48B-F16B-4ED9-8F22-DA52265D7E03}">
      <dsp:nvSpPr>
        <dsp:cNvPr id="0" name=""/>
        <dsp:cNvSpPr/>
      </dsp:nvSpPr>
      <dsp:spPr>
        <a:xfrm>
          <a:off x="2307772" y="253544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i="0" kern="1200"/>
            <a:t>Directeur Service Financier            </a:t>
          </a:r>
          <a:r>
            <a:rPr lang="fr-FR" sz="1100" kern="1200"/>
            <a:t>Johnny SERAFFIN</a:t>
          </a:r>
        </a:p>
      </dsp:txBody>
      <dsp:txXfrm>
        <a:off x="2331036" y="2558704"/>
        <a:ext cx="1204301" cy="747748"/>
      </dsp:txXfrm>
    </dsp:sp>
    <dsp:sp modelId="{10FBFE24-1C26-4CCD-B006-A868E7B6215B}">
      <dsp:nvSpPr>
        <dsp:cNvPr id="0" name=""/>
        <dsp:cNvSpPr/>
      </dsp:nvSpPr>
      <dsp:spPr>
        <a:xfrm>
          <a:off x="2168790" y="3561468"/>
          <a:ext cx="1250829" cy="794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A8806C-845F-48CF-9F81-735270140F71}">
      <dsp:nvSpPr>
        <dsp:cNvPr id="0" name=""/>
        <dsp:cNvSpPr/>
      </dsp:nvSpPr>
      <dsp:spPr>
        <a:xfrm>
          <a:off x="2307772" y="369350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/>
            <a:t>Alex DA VEIGA PEREIRA</a:t>
          </a:r>
        </a:p>
      </dsp:txBody>
      <dsp:txXfrm>
        <a:off x="2331036" y="3716764"/>
        <a:ext cx="1204301" cy="747748"/>
      </dsp:txXfrm>
    </dsp:sp>
    <dsp:sp modelId="{4DA409F1-EC32-469F-B69D-8E47FA72444C}">
      <dsp:nvSpPr>
        <dsp:cNvPr id="0" name=""/>
        <dsp:cNvSpPr/>
      </dsp:nvSpPr>
      <dsp:spPr>
        <a:xfrm>
          <a:off x="3697582" y="2403408"/>
          <a:ext cx="1250829" cy="7942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FEF765-EC56-4BEA-B15F-8A2E7A6CE74F}">
      <dsp:nvSpPr>
        <dsp:cNvPr id="0" name=""/>
        <dsp:cNvSpPr/>
      </dsp:nvSpPr>
      <dsp:spPr>
        <a:xfrm>
          <a:off x="3836563" y="253544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/>
            <a:t>Directeur Service Commercial          </a:t>
          </a:r>
          <a:r>
            <a:rPr lang="fr-FR" sz="1100" kern="1200"/>
            <a:t>Baman TRAORE</a:t>
          </a:r>
        </a:p>
      </dsp:txBody>
      <dsp:txXfrm>
        <a:off x="3859827" y="2558704"/>
        <a:ext cx="1204301" cy="747748"/>
      </dsp:txXfrm>
    </dsp:sp>
    <dsp:sp modelId="{596BEAC4-82AF-45CD-AE70-3D9EA6D5832F}">
      <dsp:nvSpPr>
        <dsp:cNvPr id="0" name=""/>
        <dsp:cNvSpPr/>
      </dsp:nvSpPr>
      <dsp:spPr>
        <a:xfrm>
          <a:off x="3697582" y="3561468"/>
          <a:ext cx="1250829" cy="794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5626F-F300-4088-8F74-FD95B7E2AF08}">
      <dsp:nvSpPr>
        <dsp:cNvPr id="0" name=""/>
        <dsp:cNvSpPr/>
      </dsp:nvSpPr>
      <dsp:spPr>
        <a:xfrm>
          <a:off x="3836563" y="369350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/>
            <a:t>Rozerin KARAOGLAN </a:t>
          </a:r>
        </a:p>
      </dsp:txBody>
      <dsp:txXfrm>
        <a:off x="3859827" y="3716764"/>
        <a:ext cx="1204301" cy="747748"/>
      </dsp:txXfrm>
    </dsp:sp>
    <dsp:sp modelId="{AE4F8E12-2C3F-4E95-9C15-E1BF7552DE68}">
      <dsp:nvSpPr>
        <dsp:cNvPr id="0" name=""/>
        <dsp:cNvSpPr/>
      </dsp:nvSpPr>
      <dsp:spPr>
        <a:xfrm>
          <a:off x="5990770" y="2403408"/>
          <a:ext cx="1250829" cy="7942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07C1F3-1542-4EC5-B621-A0598189798C}">
      <dsp:nvSpPr>
        <dsp:cNvPr id="0" name=""/>
        <dsp:cNvSpPr/>
      </dsp:nvSpPr>
      <dsp:spPr>
        <a:xfrm>
          <a:off x="6129751" y="253544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/>
            <a:t>Directeur Service Communication  </a:t>
          </a:r>
          <a:r>
            <a:rPr lang="fr-FR" sz="1100" kern="1200"/>
            <a:t>Kevin WINCKLER</a:t>
          </a:r>
        </a:p>
      </dsp:txBody>
      <dsp:txXfrm>
        <a:off x="6153015" y="2558704"/>
        <a:ext cx="1204301" cy="747748"/>
      </dsp:txXfrm>
    </dsp:sp>
    <dsp:sp modelId="{9318A5B7-1439-4983-AE08-9B6C7F0B465A}">
      <dsp:nvSpPr>
        <dsp:cNvPr id="0" name=""/>
        <dsp:cNvSpPr/>
      </dsp:nvSpPr>
      <dsp:spPr>
        <a:xfrm>
          <a:off x="5226374" y="3561468"/>
          <a:ext cx="1250829" cy="794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1AB12B-393C-40D2-963A-43F460A18955}">
      <dsp:nvSpPr>
        <dsp:cNvPr id="0" name=""/>
        <dsp:cNvSpPr/>
      </dsp:nvSpPr>
      <dsp:spPr>
        <a:xfrm>
          <a:off x="5365355" y="369350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Ayoub CHELLAH</a:t>
          </a:r>
          <a:endParaRPr lang="fr-FR" sz="1100" kern="1200" dirty="0"/>
        </a:p>
      </dsp:txBody>
      <dsp:txXfrm>
        <a:off x="5388619" y="3716764"/>
        <a:ext cx="1204301" cy="747748"/>
      </dsp:txXfrm>
    </dsp:sp>
    <dsp:sp modelId="{1C5BA2F7-3381-4613-8D24-2B2D497E253A}">
      <dsp:nvSpPr>
        <dsp:cNvPr id="0" name=""/>
        <dsp:cNvSpPr/>
      </dsp:nvSpPr>
      <dsp:spPr>
        <a:xfrm>
          <a:off x="6755166" y="3561468"/>
          <a:ext cx="1250829" cy="794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7668F-2B73-4DF7-8F68-6A301BCE8183}">
      <dsp:nvSpPr>
        <dsp:cNvPr id="0" name=""/>
        <dsp:cNvSpPr/>
      </dsp:nvSpPr>
      <dsp:spPr>
        <a:xfrm>
          <a:off x="6894147" y="369350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/>
            <a:t>Tracy KITENGE</a:t>
          </a:r>
        </a:p>
      </dsp:txBody>
      <dsp:txXfrm>
        <a:off x="6917411" y="3716764"/>
        <a:ext cx="1204301" cy="7477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8169A-7302-47D3-A737-9E0EDAD9A8DB}">
      <dsp:nvSpPr>
        <dsp:cNvPr id="0" name=""/>
        <dsp:cNvSpPr/>
      </dsp:nvSpPr>
      <dsp:spPr>
        <a:xfrm>
          <a:off x="6616185" y="3197685"/>
          <a:ext cx="764395" cy="363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907"/>
              </a:lnTo>
              <a:lnTo>
                <a:pt x="764395" y="247907"/>
              </a:lnTo>
              <a:lnTo>
                <a:pt x="764395" y="36378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D6CE94-9EF4-4F36-8942-095A5DA93879}">
      <dsp:nvSpPr>
        <dsp:cNvPr id="0" name=""/>
        <dsp:cNvSpPr/>
      </dsp:nvSpPr>
      <dsp:spPr>
        <a:xfrm>
          <a:off x="5851789" y="3197685"/>
          <a:ext cx="764395" cy="363782"/>
        </a:xfrm>
        <a:custGeom>
          <a:avLst/>
          <a:gdLst/>
          <a:ahLst/>
          <a:cxnLst/>
          <a:rect l="0" t="0" r="0" b="0"/>
          <a:pathLst>
            <a:path>
              <a:moveTo>
                <a:pt x="764395" y="0"/>
              </a:moveTo>
              <a:lnTo>
                <a:pt x="764395" y="247907"/>
              </a:lnTo>
              <a:lnTo>
                <a:pt x="0" y="247907"/>
              </a:lnTo>
              <a:lnTo>
                <a:pt x="0" y="36378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25C940-D0D5-4748-913B-3488F5FE3729}">
      <dsp:nvSpPr>
        <dsp:cNvPr id="0" name=""/>
        <dsp:cNvSpPr/>
      </dsp:nvSpPr>
      <dsp:spPr>
        <a:xfrm>
          <a:off x="3940799" y="2039625"/>
          <a:ext cx="2675385" cy="363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907"/>
              </a:lnTo>
              <a:lnTo>
                <a:pt x="2675385" y="247907"/>
              </a:lnTo>
              <a:lnTo>
                <a:pt x="2675385" y="363782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8B07D5-11AB-4362-985D-1EC770AFF9F2}">
      <dsp:nvSpPr>
        <dsp:cNvPr id="0" name=""/>
        <dsp:cNvSpPr/>
      </dsp:nvSpPr>
      <dsp:spPr>
        <a:xfrm>
          <a:off x="4277277" y="3197685"/>
          <a:ext cx="91440" cy="363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78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F6193D-CCC8-4820-9778-70F5BFC031D4}">
      <dsp:nvSpPr>
        <dsp:cNvPr id="0" name=""/>
        <dsp:cNvSpPr/>
      </dsp:nvSpPr>
      <dsp:spPr>
        <a:xfrm>
          <a:off x="3940799" y="2039625"/>
          <a:ext cx="382197" cy="363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907"/>
              </a:lnTo>
              <a:lnTo>
                <a:pt x="382197" y="247907"/>
              </a:lnTo>
              <a:lnTo>
                <a:pt x="382197" y="363782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C68D3F-E177-4EA8-978E-53F9510008AD}">
      <dsp:nvSpPr>
        <dsp:cNvPr id="0" name=""/>
        <dsp:cNvSpPr/>
      </dsp:nvSpPr>
      <dsp:spPr>
        <a:xfrm>
          <a:off x="2748485" y="3197685"/>
          <a:ext cx="91440" cy="363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78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0B3F2E-4018-49F0-A501-601DA63FF5CA}">
      <dsp:nvSpPr>
        <dsp:cNvPr id="0" name=""/>
        <dsp:cNvSpPr/>
      </dsp:nvSpPr>
      <dsp:spPr>
        <a:xfrm>
          <a:off x="2794205" y="2039625"/>
          <a:ext cx="1146593" cy="363782"/>
        </a:xfrm>
        <a:custGeom>
          <a:avLst/>
          <a:gdLst/>
          <a:ahLst/>
          <a:cxnLst/>
          <a:rect l="0" t="0" r="0" b="0"/>
          <a:pathLst>
            <a:path>
              <a:moveTo>
                <a:pt x="1146593" y="0"/>
              </a:moveTo>
              <a:lnTo>
                <a:pt x="1146593" y="247907"/>
              </a:lnTo>
              <a:lnTo>
                <a:pt x="0" y="247907"/>
              </a:lnTo>
              <a:lnTo>
                <a:pt x="0" y="363782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A4D991-2B04-413D-B792-89CACAACA3C0}">
      <dsp:nvSpPr>
        <dsp:cNvPr id="0" name=""/>
        <dsp:cNvSpPr/>
      </dsp:nvSpPr>
      <dsp:spPr>
        <a:xfrm>
          <a:off x="1219694" y="3197685"/>
          <a:ext cx="91440" cy="363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782"/>
              </a:lnTo>
            </a:path>
          </a:pathLst>
        </a:custGeom>
        <a:noFill/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9140F9-01BD-4CAF-9B30-DC270163E3D2}">
      <dsp:nvSpPr>
        <dsp:cNvPr id="0" name=""/>
        <dsp:cNvSpPr/>
      </dsp:nvSpPr>
      <dsp:spPr>
        <a:xfrm>
          <a:off x="1265414" y="2039625"/>
          <a:ext cx="2675385" cy="363782"/>
        </a:xfrm>
        <a:custGeom>
          <a:avLst/>
          <a:gdLst/>
          <a:ahLst/>
          <a:cxnLst/>
          <a:rect l="0" t="0" r="0" b="0"/>
          <a:pathLst>
            <a:path>
              <a:moveTo>
                <a:pt x="2675385" y="0"/>
              </a:moveTo>
              <a:lnTo>
                <a:pt x="2675385" y="247907"/>
              </a:lnTo>
              <a:lnTo>
                <a:pt x="0" y="247907"/>
              </a:lnTo>
              <a:lnTo>
                <a:pt x="0" y="363782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17B088-3151-4BAF-81C8-1D402CD9883E}">
      <dsp:nvSpPr>
        <dsp:cNvPr id="0" name=""/>
        <dsp:cNvSpPr/>
      </dsp:nvSpPr>
      <dsp:spPr>
        <a:xfrm>
          <a:off x="3757778" y="816379"/>
          <a:ext cx="183021" cy="428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093"/>
              </a:lnTo>
              <a:lnTo>
                <a:pt x="183021" y="313093"/>
              </a:lnTo>
              <a:lnTo>
                <a:pt x="183021" y="428969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A51CB6-2597-47C5-90AD-3ED3721B68FF}">
      <dsp:nvSpPr>
        <dsp:cNvPr id="0" name=""/>
        <dsp:cNvSpPr/>
      </dsp:nvSpPr>
      <dsp:spPr>
        <a:xfrm>
          <a:off x="3066469" y="-63861"/>
          <a:ext cx="1382616" cy="8802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AE641A-39A9-4699-99C2-FB4B1DBB34B6}">
      <dsp:nvSpPr>
        <dsp:cNvPr id="0" name=""/>
        <dsp:cNvSpPr/>
      </dsp:nvSpPr>
      <dsp:spPr>
        <a:xfrm>
          <a:off x="3205450" y="68170"/>
          <a:ext cx="1382616" cy="8802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/>
            <a:t>Président Directeur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/>
            <a:t>Général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/>
            <a:t>Guillaume SUMMA</a:t>
          </a:r>
        </a:p>
      </dsp:txBody>
      <dsp:txXfrm>
        <a:off x="3231231" y="93951"/>
        <a:ext cx="1331054" cy="828679"/>
      </dsp:txXfrm>
    </dsp:sp>
    <dsp:sp modelId="{485FDC29-8806-462B-96FD-93DAC053C10B}">
      <dsp:nvSpPr>
        <dsp:cNvPr id="0" name=""/>
        <dsp:cNvSpPr/>
      </dsp:nvSpPr>
      <dsp:spPr>
        <a:xfrm>
          <a:off x="3315384" y="1245349"/>
          <a:ext cx="1250829" cy="79427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04D90E-9C2F-410E-AFFF-2C057D20EA7C}">
      <dsp:nvSpPr>
        <dsp:cNvPr id="0" name=""/>
        <dsp:cNvSpPr/>
      </dsp:nvSpPr>
      <dsp:spPr>
        <a:xfrm>
          <a:off x="3454365" y="1377381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/>
            <a:t>Directeur adjoint    </a:t>
          </a:r>
          <a:r>
            <a:rPr lang="fr-FR" sz="1100" kern="1200"/>
            <a:t>Aly CAMARA </a:t>
          </a:r>
        </a:p>
      </dsp:txBody>
      <dsp:txXfrm>
        <a:off x="3477629" y="1400645"/>
        <a:ext cx="1204301" cy="747748"/>
      </dsp:txXfrm>
    </dsp:sp>
    <dsp:sp modelId="{6604D63E-D286-445B-B0C5-3C9FD1F528A4}">
      <dsp:nvSpPr>
        <dsp:cNvPr id="0" name=""/>
        <dsp:cNvSpPr/>
      </dsp:nvSpPr>
      <dsp:spPr>
        <a:xfrm>
          <a:off x="639999" y="2403408"/>
          <a:ext cx="1250829" cy="7942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6760C8-7F2F-445F-81D7-91B4C57181B2}">
      <dsp:nvSpPr>
        <dsp:cNvPr id="0" name=""/>
        <dsp:cNvSpPr/>
      </dsp:nvSpPr>
      <dsp:spPr>
        <a:xfrm>
          <a:off x="778980" y="253544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/>
            <a:t>Directrice administrative       </a:t>
          </a:r>
          <a:r>
            <a:rPr lang="fr-FR" sz="1100" kern="1200" dirty="0"/>
            <a:t>Adèle TRAN </a:t>
          </a:r>
        </a:p>
      </dsp:txBody>
      <dsp:txXfrm>
        <a:off x="802244" y="2558704"/>
        <a:ext cx="1204301" cy="747748"/>
      </dsp:txXfrm>
    </dsp:sp>
    <dsp:sp modelId="{3CE5778D-7E0B-494F-A4F1-DAFDD57BB558}">
      <dsp:nvSpPr>
        <dsp:cNvPr id="0" name=""/>
        <dsp:cNvSpPr/>
      </dsp:nvSpPr>
      <dsp:spPr>
        <a:xfrm>
          <a:off x="639999" y="3561468"/>
          <a:ext cx="1250829" cy="794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DC323E-F5FC-4A98-BC13-4A79F138CBA5}">
      <dsp:nvSpPr>
        <dsp:cNvPr id="0" name=""/>
        <dsp:cNvSpPr/>
      </dsp:nvSpPr>
      <dsp:spPr>
        <a:xfrm>
          <a:off x="778980" y="369350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/>
            <a:t>Mathieu VANG</a:t>
          </a:r>
        </a:p>
      </dsp:txBody>
      <dsp:txXfrm>
        <a:off x="802244" y="3716764"/>
        <a:ext cx="1204301" cy="747748"/>
      </dsp:txXfrm>
    </dsp:sp>
    <dsp:sp modelId="{3B56AFE5-4D47-411D-B653-4DEC065AAFDF}">
      <dsp:nvSpPr>
        <dsp:cNvPr id="0" name=""/>
        <dsp:cNvSpPr/>
      </dsp:nvSpPr>
      <dsp:spPr>
        <a:xfrm>
          <a:off x="2168790" y="2403408"/>
          <a:ext cx="1250829" cy="7942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3A48B-F16B-4ED9-8F22-DA52265D7E03}">
      <dsp:nvSpPr>
        <dsp:cNvPr id="0" name=""/>
        <dsp:cNvSpPr/>
      </dsp:nvSpPr>
      <dsp:spPr>
        <a:xfrm>
          <a:off x="2307772" y="253544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i="0" kern="1200"/>
            <a:t>Directeur Service Financier            </a:t>
          </a:r>
          <a:r>
            <a:rPr lang="fr-FR" sz="1100" kern="1200"/>
            <a:t>Johnny SERAFFIN</a:t>
          </a:r>
        </a:p>
      </dsp:txBody>
      <dsp:txXfrm>
        <a:off x="2331036" y="2558704"/>
        <a:ext cx="1204301" cy="747748"/>
      </dsp:txXfrm>
    </dsp:sp>
    <dsp:sp modelId="{10FBFE24-1C26-4CCD-B006-A868E7B6215B}">
      <dsp:nvSpPr>
        <dsp:cNvPr id="0" name=""/>
        <dsp:cNvSpPr/>
      </dsp:nvSpPr>
      <dsp:spPr>
        <a:xfrm>
          <a:off x="2168790" y="3561468"/>
          <a:ext cx="1250829" cy="794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A8806C-845F-48CF-9F81-735270140F71}">
      <dsp:nvSpPr>
        <dsp:cNvPr id="0" name=""/>
        <dsp:cNvSpPr/>
      </dsp:nvSpPr>
      <dsp:spPr>
        <a:xfrm>
          <a:off x="2307772" y="369350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/>
            <a:t>Alex DA VEIGA PEREIRA</a:t>
          </a:r>
        </a:p>
      </dsp:txBody>
      <dsp:txXfrm>
        <a:off x="2331036" y="3716764"/>
        <a:ext cx="1204301" cy="747748"/>
      </dsp:txXfrm>
    </dsp:sp>
    <dsp:sp modelId="{4DA409F1-EC32-469F-B69D-8E47FA72444C}">
      <dsp:nvSpPr>
        <dsp:cNvPr id="0" name=""/>
        <dsp:cNvSpPr/>
      </dsp:nvSpPr>
      <dsp:spPr>
        <a:xfrm>
          <a:off x="3697582" y="2403408"/>
          <a:ext cx="1250829" cy="7942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FEF765-EC56-4BEA-B15F-8A2E7A6CE74F}">
      <dsp:nvSpPr>
        <dsp:cNvPr id="0" name=""/>
        <dsp:cNvSpPr/>
      </dsp:nvSpPr>
      <dsp:spPr>
        <a:xfrm>
          <a:off x="3836563" y="253544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/>
            <a:t>Directeur Service Commercial          </a:t>
          </a:r>
          <a:r>
            <a:rPr lang="fr-FR" sz="1100" kern="1200"/>
            <a:t>Baman TRAORE</a:t>
          </a:r>
        </a:p>
      </dsp:txBody>
      <dsp:txXfrm>
        <a:off x="3859827" y="2558704"/>
        <a:ext cx="1204301" cy="747748"/>
      </dsp:txXfrm>
    </dsp:sp>
    <dsp:sp modelId="{596BEAC4-82AF-45CD-AE70-3D9EA6D5832F}">
      <dsp:nvSpPr>
        <dsp:cNvPr id="0" name=""/>
        <dsp:cNvSpPr/>
      </dsp:nvSpPr>
      <dsp:spPr>
        <a:xfrm>
          <a:off x="3697582" y="3561468"/>
          <a:ext cx="1250829" cy="794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5626F-F300-4088-8F74-FD95B7E2AF08}">
      <dsp:nvSpPr>
        <dsp:cNvPr id="0" name=""/>
        <dsp:cNvSpPr/>
      </dsp:nvSpPr>
      <dsp:spPr>
        <a:xfrm>
          <a:off x="3836563" y="369350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/>
            <a:t>Rozerin KARAOGLAN </a:t>
          </a:r>
        </a:p>
      </dsp:txBody>
      <dsp:txXfrm>
        <a:off x="3859827" y="3716764"/>
        <a:ext cx="1204301" cy="747748"/>
      </dsp:txXfrm>
    </dsp:sp>
    <dsp:sp modelId="{AE4F8E12-2C3F-4E95-9C15-E1BF7552DE68}">
      <dsp:nvSpPr>
        <dsp:cNvPr id="0" name=""/>
        <dsp:cNvSpPr/>
      </dsp:nvSpPr>
      <dsp:spPr>
        <a:xfrm>
          <a:off x="5990770" y="2403408"/>
          <a:ext cx="1250829" cy="79427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07C1F3-1542-4EC5-B621-A0598189798C}">
      <dsp:nvSpPr>
        <dsp:cNvPr id="0" name=""/>
        <dsp:cNvSpPr/>
      </dsp:nvSpPr>
      <dsp:spPr>
        <a:xfrm>
          <a:off x="6129751" y="253544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/>
            <a:t>Directeur Service Communication  </a:t>
          </a:r>
          <a:r>
            <a:rPr lang="fr-FR" sz="1100" kern="1200"/>
            <a:t>Kevin WINCKLER</a:t>
          </a:r>
        </a:p>
      </dsp:txBody>
      <dsp:txXfrm>
        <a:off x="6153015" y="2558704"/>
        <a:ext cx="1204301" cy="747748"/>
      </dsp:txXfrm>
    </dsp:sp>
    <dsp:sp modelId="{9318A5B7-1439-4983-AE08-9B6C7F0B465A}">
      <dsp:nvSpPr>
        <dsp:cNvPr id="0" name=""/>
        <dsp:cNvSpPr/>
      </dsp:nvSpPr>
      <dsp:spPr>
        <a:xfrm>
          <a:off x="5226374" y="3561468"/>
          <a:ext cx="1250829" cy="794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1AB12B-393C-40D2-963A-43F460A18955}">
      <dsp:nvSpPr>
        <dsp:cNvPr id="0" name=""/>
        <dsp:cNvSpPr/>
      </dsp:nvSpPr>
      <dsp:spPr>
        <a:xfrm>
          <a:off x="5365355" y="369350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Ayoub CHELLAH</a:t>
          </a:r>
          <a:endParaRPr lang="fr-FR" sz="1100" kern="1200" dirty="0"/>
        </a:p>
      </dsp:txBody>
      <dsp:txXfrm>
        <a:off x="5388619" y="3716764"/>
        <a:ext cx="1204301" cy="747748"/>
      </dsp:txXfrm>
    </dsp:sp>
    <dsp:sp modelId="{1C5BA2F7-3381-4613-8D24-2B2D497E253A}">
      <dsp:nvSpPr>
        <dsp:cNvPr id="0" name=""/>
        <dsp:cNvSpPr/>
      </dsp:nvSpPr>
      <dsp:spPr>
        <a:xfrm>
          <a:off x="6755166" y="3561468"/>
          <a:ext cx="1250829" cy="794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7668F-2B73-4DF7-8F68-6A301BCE8183}">
      <dsp:nvSpPr>
        <dsp:cNvPr id="0" name=""/>
        <dsp:cNvSpPr/>
      </dsp:nvSpPr>
      <dsp:spPr>
        <a:xfrm>
          <a:off x="6894147" y="3693500"/>
          <a:ext cx="1250829" cy="794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/>
            <a:t>Tracy KITENGE</a:t>
          </a:r>
        </a:p>
      </dsp:txBody>
      <dsp:txXfrm>
        <a:off x="6917411" y="3716764"/>
        <a:ext cx="1204301" cy="747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81C98-1270-4615-8D35-6348AEC7DB80}" type="datetimeFigureOut">
              <a:rPr lang="fr-FR" smtClean="0"/>
              <a:t>17/02/2016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34CFA-1A9A-4C7A-8BEC-69729993CE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322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04C313-5B80-4F65-84B2-81BDD0FE7A2C}" type="datetimeFigureOut">
              <a:rPr lang="fr-FR" smtClean="0"/>
              <a:t>17/02/2016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5C854C-F1C6-4891-96F0-D4F7075614CF}" type="slidenum">
              <a:rPr lang="fr-FR" smtClean="0"/>
              <a:t>‹N°›</a:t>
            </a:fld>
            <a:endParaRPr lang="fr-F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C313-5B80-4F65-84B2-81BDD0FE7A2C}" type="datetimeFigureOut">
              <a:rPr lang="fr-FR" smtClean="0"/>
              <a:t>17/02/2016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854C-F1C6-4891-96F0-D4F7075614CF}" type="slidenum">
              <a:rPr lang="fr-FR" smtClean="0"/>
              <a:t>‹N°›</a:t>
            </a:fld>
            <a:endParaRPr lang="fr-F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C313-5B80-4F65-84B2-81BDD0FE7A2C}" type="datetimeFigureOut">
              <a:rPr lang="fr-FR" smtClean="0"/>
              <a:t>17/02/2016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854C-F1C6-4891-96F0-D4F7075614CF}" type="slidenum">
              <a:rPr lang="fr-FR" smtClean="0"/>
              <a:t>‹N°›</a:t>
            </a:fld>
            <a:endParaRPr lang="fr-F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C313-5B80-4F65-84B2-81BDD0FE7A2C}" type="datetimeFigureOut">
              <a:rPr lang="fr-FR" smtClean="0"/>
              <a:t>17/02/2016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854C-F1C6-4891-96F0-D4F7075614CF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C313-5B80-4F65-84B2-81BDD0FE7A2C}" type="datetimeFigureOut">
              <a:rPr lang="fr-FR" smtClean="0"/>
              <a:t>17/02/2016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854C-F1C6-4891-96F0-D4F7075614CF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C313-5B80-4F65-84B2-81BDD0FE7A2C}" type="datetimeFigureOut">
              <a:rPr lang="fr-FR" smtClean="0"/>
              <a:t>17/02/2016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854C-F1C6-4891-96F0-D4F7075614CF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C313-5B80-4F65-84B2-81BDD0FE7A2C}" type="datetimeFigureOut">
              <a:rPr lang="fr-FR" smtClean="0"/>
              <a:t>17/02/2016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854C-F1C6-4891-96F0-D4F7075614CF}" type="slidenum">
              <a:rPr lang="fr-FR" smtClean="0"/>
              <a:t>‹N°›</a:t>
            </a:fld>
            <a:endParaRPr lang="fr-F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C313-5B80-4F65-84B2-81BDD0FE7A2C}" type="datetimeFigureOut">
              <a:rPr lang="fr-FR" smtClean="0"/>
              <a:t>17/02/2016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854C-F1C6-4891-96F0-D4F7075614CF}" type="slidenum">
              <a:rPr lang="fr-FR" smtClean="0"/>
              <a:t>‹N°›</a:t>
            </a:fld>
            <a:endParaRPr lang="fr-F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C313-5B80-4F65-84B2-81BDD0FE7A2C}" type="datetimeFigureOut">
              <a:rPr lang="fr-FR" smtClean="0"/>
              <a:t>17/02/2016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854C-F1C6-4891-96F0-D4F7075614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C313-5B80-4F65-84B2-81BDD0FE7A2C}" type="datetimeFigureOut">
              <a:rPr lang="fr-FR" smtClean="0"/>
              <a:t>17/02/2016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854C-F1C6-4891-96F0-D4F7075614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C313-5B80-4F65-84B2-81BDD0FE7A2C}" type="datetimeFigureOut">
              <a:rPr lang="fr-FR" smtClean="0"/>
              <a:t>17/02/2016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C854C-F1C6-4891-96F0-D4F7075614C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104C313-5B80-4F65-84B2-81BDD0FE7A2C}" type="datetimeFigureOut">
              <a:rPr lang="fr-FR" smtClean="0"/>
              <a:t>17/02/2016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05C854C-F1C6-4891-96F0-D4F7075614C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diagramLayout" Target="../diagrams/layout5.xml"/><Relationship Id="rId7" Type="http://schemas.openxmlformats.org/officeDocument/2006/relationships/image" Target="../media/image4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E/Flyer%20A4.pub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diagramLayout" Target="../diagrams/layout3.xml"/><Relationship Id="rId7" Type="http://schemas.openxmlformats.org/officeDocument/2006/relationships/image" Target="../media/image4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diagramLayout" Target="../diagrams/layout4.xml"/><Relationship Id="rId7" Type="http://schemas.openxmlformats.org/officeDocument/2006/relationships/image" Target="../media/image4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:\ME\logo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6" t="3780" r="13168" b="5987"/>
          <a:stretch/>
        </p:blipFill>
        <p:spPr bwMode="auto">
          <a:xfrm>
            <a:off x="1207993" y="24133"/>
            <a:ext cx="6728015" cy="6809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dirty="0" smtClean="0">
                <a:latin typeface="Forte" panose="03060902040502070203" pitchFamily="66" charset="0"/>
              </a:rPr>
              <a:t>Le Mona Lisa</a:t>
            </a:r>
            <a:endParaRPr lang="fr-FR" sz="6000" dirty="0">
              <a:latin typeface="Forte" panose="03060902040502070203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3789040"/>
            <a:ext cx="8208912" cy="1512168"/>
          </a:xfrm>
        </p:spPr>
        <p:txBody>
          <a:bodyPr>
            <a:normAutofit/>
          </a:bodyPr>
          <a:lstStyle/>
          <a:p>
            <a:r>
              <a:rPr lang="fr-FR" sz="4400" b="1" dirty="0" smtClean="0">
                <a:latin typeface="Informal Roman" panose="030604020304060B0204" pitchFamily="66" charset="0"/>
              </a:rPr>
              <a:t>Mini-entreprise de la classe des 2APR 2015-2016</a:t>
            </a:r>
            <a:endParaRPr lang="fr-FR" sz="4400" b="1" dirty="0">
              <a:latin typeface="Informal Roman" panose="030604020304060B0204" pitchFamily="66" charset="0"/>
            </a:endParaRPr>
          </a:p>
        </p:txBody>
      </p:sp>
      <p:pic>
        <p:nvPicPr>
          <p:cNvPr id="1028" name="Picture 4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99" y="404664"/>
            <a:ext cx="1752129" cy="1037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363" y="5256940"/>
            <a:ext cx="1697290" cy="120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82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Organigramme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39734"/>
              </p:ext>
            </p:extLst>
          </p:nvPr>
        </p:nvGraphicFramePr>
        <p:xfrm>
          <a:off x="179512" y="2204864"/>
          <a:ext cx="8784976" cy="4489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/>
          <p:cNvSpPr/>
          <p:nvPr/>
        </p:nvSpPr>
        <p:spPr>
          <a:xfrm>
            <a:off x="5292080" y="4581128"/>
            <a:ext cx="3240360" cy="2245894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 descr="O:\ME\logo.jpg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6" t="3780" r="13168" b="5987"/>
          <a:stretch/>
        </p:blipFill>
        <p:spPr bwMode="auto">
          <a:xfrm>
            <a:off x="179511" y="260648"/>
            <a:ext cx="1429975" cy="144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Afficher l'image d'origin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0648"/>
            <a:ext cx="1752129" cy="1037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20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Directeur Marketing :</a:t>
            </a:r>
            <a:r>
              <a:rPr lang="fr-FR" dirty="0" smtClean="0"/>
              <a:t> WINCKLER Kévin</a:t>
            </a:r>
          </a:p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Responsables marketing :</a:t>
            </a:r>
          </a:p>
          <a:p>
            <a:pPr lvl="1"/>
            <a:r>
              <a:rPr lang="fr-FR" dirty="0" smtClean="0"/>
              <a:t>KITENGE Tracy</a:t>
            </a:r>
          </a:p>
          <a:p>
            <a:pPr lvl="1"/>
            <a:r>
              <a:rPr lang="fr-FR" dirty="0" smtClean="0"/>
              <a:t>CHELLAH Ayoub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830603" y="570156"/>
            <a:ext cx="5482794" cy="1054250"/>
          </a:xfrm>
        </p:spPr>
        <p:txBody>
          <a:bodyPr/>
          <a:lstStyle/>
          <a:p>
            <a:r>
              <a:rPr lang="fr-FR" sz="3800" dirty="0" smtClean="0"/>
              <a:t>Service Communication et Marketing</a:t>
            </a:r>
            <a:endParaRPr lang="fr-FR" sz="3800" dirty="0"/>
          </a:p>
        </p:txBody>
      </p:sp>
      <p:pic>
        <p:nvPicPr>
          <p:cNvPr id="4" name="Picture 2" descr="O:\ME\logo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6" t="3780" r="13168" b="5987"/>
          <a:stretch/>
        </p:blipFill>
        <p:spPr bwMode="auto">
          <a:xfrm>
            <a:off x="179511" y="260648"/>
            <a:ext cx="1429975" cy="144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0648"/>
            <a:ext cx="1752129" cy="1037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08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hlinkClick r:id="rId2" action="ppaction://hlinkfile"/>
              </a:rPr>
              <a:t>Flyer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Carte</a:t>
            </a:r>
            <a:endParaRPr lang="fr-FR" dirty="0"/>
          </a:p>
        </p:txBody>
      </p:sp>
      <p:pic>
        <p:nvPicPr>
          <p:cNvPr id="5" name="Picture 2" descr="O:\ME\logo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6" t="3780" r="13168" b="5987"/>
          <a:stretch/>
        </p:blipFill>
        <p:spPr bwMode="auto">
          <a:xfrm>
            <a:off x="179511" y="260648"/>
            <a:ext cx="1429975" cy="144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0648"/>
            <a:ext cx="1752129" cy="1037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40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83804" y="4149080"/>
            <a:ext cx="7576393" cy="2016224"/>
          </a:xfrm>
        </p:spPr>
        <p:txBody>
          <a:bodyPr/>
          <a:lstStyle/>
          <a:p>
            <a:r>
              <a:rPr lang="fr-FR" sz="5400" dirty="0" smtClean="0">
                <a:latin typeface="Eras Bold ITC" panose="020B0907030504020204" pitchFamily="34" charset="0"/>
              </a:rPr>
              <a:t>BONNE DEGUSTATION</a:t>
            </a:r>
            <a:endParaRPr lang="fr-FR" sz="5400" dirty="0">
              <a:latin typeface="Eras Bold ITC" panose="020B0907030504020204" pitchFamily="34" charset="0"/>
            </a:endParaRPr>
          </a:p>
        </p:txBody>
      </p:sp>
      <p:sp>
        <p:nvSpPr>
          <p:cNvPr id="8" name="AutoShape 5" descr="Résultat de recherche d'images pour &quot;café thé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7" descr="Résultat de recherche d'images pour &quot;café thé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9" descr="Résultat de recherche d'images pour &quot;café thé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59" name="Picture 11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606" y="1340768"/>
            <a:ext cx="324036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AutoShape 13" descr="Résultat de recherche d'images pour &quot;crepes dessin&quot;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63" name="Picture 15" descr="Afficher l'image d'origin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49" y="151031"/>
            <a:ext cx="4768081" cy="357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79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Organigramme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8041236"/>
              </p:ext>
            </p:extLst>
          </p:nvPr>
        </p:nvGraphicFramePr>
        <p:xfrm>
          <a:off x="179512" y="2204864"/>
          <a:ext cx="8784976" cy="4489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/>
          <p:cNvSpPr/>
          <p:nvPr/>
        </p:nvSpPr>
        <p:spPr>
          <a:xfrm>
            <a:off x="3131840" y="1988840"/>
            <a:ext cx="2088232" cy="2664296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 descr="O:\ME\logo.jpg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6" t="3780" r="13168" b="5987"/>
          <a:stretch/>
        </p:blipFill>
        <p:spPr bwMode="auto">
          <a:xfrm>
            <a:off x="179511" y="260648"/>
            <a:ext cx="1429975" cy="144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Afficher l'image d'origin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0648"/>
            <a:ext cx="1752129" cy="1037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48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Directeur Général :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smtClean="0"/>
              <a:t>SUMMA Guillaume</a:t>
            </a:r>
          </a:p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Directeur Général Adjoint :</a:t>
            </a:r>
            <a:r>
              <a:rPr lang="fr-FR" dirty="0" smtClean="0"/>
              <a:t> CAMARA Aly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Direction</a:t>
            </a:r>
            <a:endParaRPr lang="fr-FR" dirty="0"/>
          </a:p>
        </p:txBody>
      </p:sp>
      <p:pic>
        <p:nvPicPr>
          <p:cNvPr id="4" name="Picture 2" descr="O:\ME\logo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6" t="3780" r="13168" b="5987"/>
          <a:stretch/>
        </p:blipFill>
        <p:spPr bwMode="auto">
          <a:xfrm>
            <a:off x="179511" y="260648"/>
            <a:ext cx="1429975" cy="144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0648"/>
            <a:ext cx="1752129" cy="1037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26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Organigramme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9155926"/>
              </p:ext>
            </p:extLst>
          </p:nvPr>
        </p:nvGraphicFramePr>
        <p:xfrm>
          <a:off x="179512" y="2204864"/>
          <a:ext cx="8784976" cy="4489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/>
          <p:cNvSpPr/>
          <p:nvPr/>
        </p:nvSpPr>
        <p:spPr>
          <a:xfrm>
            <a:off x="755576" y="4509120"/>
            <a:ext cx="1584176" cy="223224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 descr="O:\ME\logo.jpg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6" t="3780" r="13168" b="5987"/>
          <a:stretch/>
        </p:blipFill>
        <p:spPr bwMode="auto">
          <a:xfrm>
            <a:off x="179511" y="260648"/>
            <a:ext cx="1429975" cy="144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Afficher l'image d'origin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0648"/>
            <a:ext cx="1752129" cy="1037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43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Directrice Administrative :</a:t>
            </a:r>
            <a:r>
              <a:rPr lang="fr-FR" dirty="0" smtClean="0"/>
              <a:t> TRAN Adèle</a:t>
            </a:r>
          </a:p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Directeur adjoint :</a:t>
            </a:r>
            <a:r>
              <a:rPr lang="fr-FR" dirty="0" smtClean="0"/>
              <a:t> VANG Mathieu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Dons à une association : Epicerie Sociale « </a:t>
            </a:r>
            <a:r>
              <a:rPr lang="fr-FR" i="1" dirty="0" smtClean="0"/>
              <a:t>La Clairière</a:t>
            </a:r>
            <a:r>
              <a:rPr lang="fr-FR" dirty="0" smtClean="0"/>
              <a:t> », Saint-Michel-sur-Orge</a:t>
            </a:r>
          </a:p>
          <a:p>
            <a:r>
              <a:rPr lang="fr-FR" dirty="0" smtClean="0"/>
              <a:t>Projet de sortie de classe (à définir selon l’argent récolté)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602000" y="570156"/>
            <a:ext cx="5940000" cy="1054250"/>
          </a:xfrm>
        </p:spPr>
        <p:txBody>
          <a:bodyPr/>
          <a:lstStyle/>
          <a:p>
            <a:r>
              <a:rPr lang="fr-FR" sz="4000" dirty="0" smtClean="0"/>
              <a:t>Service Administratif et Ressources Humaines</a:t>
            </a:r>
            <a:endParaRPr lang="fr-FR" sz="4000" dirty="0"/>
          </a:p>
        </p:txBody>
      </p:sp>
      <p:pic>
        <p:nvPicPr>
          <p:cNvPr id="4" name="Picture 2" descr="O:\ME\logo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6" t="3780" r="13168" b="5987"/>
          <a:stretch/>
        </p:blipFill>
        <p:spPr bwMode="auto">
          <a:xfrm>
            <a:off x="179511" y="260648"/>
            <a:ext cx="1429975" cy="144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0648"/>
            <a:ext cx="1752129" cy="1037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72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Organigramme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585992"/>
              </p:ext>
            </p:extLst>
          </p:nvPr>
        </p:nvGraphicFramePr>
        <p:xfrm>
          <a:off x="179512" y="2204864"/>
          <a:ext cx="8784976" cy="4489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/>
          <p:cNvSpPr/>
          <p:nvPr/>
        </p:nvSpPr>
        <p:spPr>
          <a:xfrm>
            <a:off x="2338086" y="4495475"/>
            <a:ext cx="1584176" cy="223224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 descr="O:\ME\logo.jpg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6" t="3780" r="13168" b="5987"/>
          <a:stretch/>
        </p:blipFill>
        <p:spPr bwMode="auto">
          <a:xfrm>
            <a:off x="179511" y="260648"/>
            <a:ext cx="1429975" cy="144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Afficher l'image d'origin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0648"/>
            <a:ext cx="1752129" cy="1037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73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Directeur Financier :</a:t>
            </a:r>
            <a:r>
              <a:rPr lang="fr-FR" dirty="0" smtClean="0"/>
              <a:t> SERAFFIN Johnny</a:t>
            </a:r>
          </a:p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Comptable :</a:t>
            </a:r>
            <a:r>
              <a:rPr lang="fr-FR" dirty="0" smtClean="0"/>
              <a:t> DA VEIGA PEREIRA Alex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Bons remboursables</a:t>
            </a:r>
          </a:p>
          <a:p>
            <a:pPr lvl="1"/>
            <a:r>
              <a:rPr lang="fr-FR" dirty="0" smtClean="0"/>
              <a:t>Remboursement en fin d’année scolaire</a:t>
            </a:r>
          </a:p>
          <a:p>
            <a:pPr lvl="1"/>
            <a:r>
              <a:rPr lang="fr-FR" dirty="0" smtClean="0"/>
              <a:t>Don à la mini-entreprise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Service Financier</a:t>
            </a:r>
            <a:endParaRPr lang="fr-FR" dirty="0"/>
          </a:p>
        </p:txBody>
      </p:sp>
      <p:pic>
        <p:nvPicPr>
          <p:cNvPr id="4" name="Picture 2" descr="O:\ME\logo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6" t="3780" r="13168" b="5987"/>
          <a:stretch/>
        </p:blipFill>
        <p:spPr bwMode="auto">
          <a:xfrm>
            <a:off x="179511" y="260648"/>
            <a:ext cx="1429975" cy="144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0648"/>
            <a:ext cx="1752129" cy="1037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70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Organigramme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037982"/>
              </p:ext>
            </p:extLst>
          </p:nvPr>
        </p:nvGraphicFramePr>
        <p:xfrm>
          <a:off x="179512" y="2204864"/>
          <a:ext cx="8784976" cy="4489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/>
          <p:cNvSpPr/>
          <p:nvPr/>
        </p:nvSpPr>
        <p:spPr>
          <a:xfrm>
            <a:off x="3851920" y="4495475"/>
            <a:ext cx="1584176" cy="223224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 descr="O:\ME\logo.jpg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6" t="3780" r="13168" b="5987"/>
          <a:stretch/>
        </p:blipFill>
        <p:spPr bwMode="auto">
          <a:xfrm>
            <a:off x="179511" y="260648"/>
            <a:ext cx="1429975" cy="144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Afficher l'image d'origin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0648"/>
            <a:ext cx="1752129" cy="1037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94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Directeur : </a:t>
            </a:r>
            <a:r>
              <a:rPr lang="fr-FR" dirty="0" smtClean="0"/>
              <a:t>TRAORE </a:t>
            </a:r>
            <a:r>
              <a:rPr lang="fr-FR" dirty="0" err="1" smtClean="0"/>
              <a:t>Baman</a:t>
            </a:r>
            <a:endParaRPr lang="fr-FR" dirty="0" smtClean="0"/>
          </a:p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Commerciale :</a:t>
            </a:r>
            <a:r>
              <a:rPr lang="fr-FR" dirty="0" smtClean="0"/>
              <a:t> KARAOGLAN </a:t>
            </a:r>
            <a:r>
              <a:rPr lang="fr-FR" dirty="0" err="1" smtClean="0"/>
              <a:t>Rozerin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Suivez notre page Facebook</a:t>
            </a:r>
          </a:p>
          <a:p>
            <a:r>
              <a:rPr lang="fr-FR" dirty="0" smtClean="0"/>
              <a:t>Retrouvez nos affiches dans le lycée (foyer, hall, salle des professeurs…)</a:t>
            </a:r>
          </a:p>
          <a:p>
            <a:r>
              <a:rPr lang="fr-FR" dirty="0" smtClean="0"/>
              <a:t>Première vente : mardi 14 mars à 12h35 avec réservation le vendredi 11 mars à 10h25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743140" y="570156"/>
            <a:ext cx="5657721" cy="1054250"/>
          </a:xfrm>
        </p:spPr>
        <p:txBody>
          <a:bodyPr/>
          <a:lstStyle/>
          <a:p>
            <a:r>
              <a:rPr lang="fr-FR" sz="4400" dirty="0" smtClean="0"/>
              <a:t>Service Commercial et Relation Clients</a:t>
            </a:r>
            <a:endParaRPr lang="fr-FR" sz="4400" dirty="0"/>
          </a:p>
        </p:txBody>
      </p:sp>
      <p:pic>
        <p:nvPicPr>
          <p:cNvPr id="4" name="Picture 2" descr="O:\ME\logo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6" t="3780" r="13168" b="5987"/>
          <a:stretch/>
        </p:blipFill>
        <p:spPr bwMode="auto">
          <a:xfrm>
            <a:off x="179511" y="260648"/>
            <a:ext cx="1429975" cy="144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60648"/>
            <a:ext cx="1752129" cy="1037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1881" y="3605174"/>
            <a:ext cx="1152128" cy="870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1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vre relié">
  <a:themeElements>
    <a:clrScheme name="Livre reli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Livre reli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ivre reli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183</TotalTime>
  <Words>343</Words>
  <Application>Microsoft Office PowerPoint</Application>
  <PresentationFormat>Affichage à l'écran (4:3)</PresentationFormat>
  <Paragraphs>108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Arial</vt:lpstr>
      <vt:lpstr>Book Antiqua</vt:lpstr>
      <vt:lpstr>Calibri</vt:lpstr>
      <vt:lpstr>Eras Bold ITC</vt:lpstr>
      <vt:lpstr>Forte</vt:lpstr>
      <vt:lpstr>Informal Roman</vt:lpstr>
      <vt:lpstr>Wingdings</vt:lpstr>
      <vt:lpstr>Livre relié</vt:lpstr>
      <vt:lpstr>Le Mona Lisa</vt:lpstr>
      <vt:lpstr>Organigramme</vt:lpstr>
      <vt:lpstr>La Direction</vt:lpstr>
      <vt:lpstr>Organigramme</vt:lpstr>
      <vt:lpstr>Service Administratif et Ressources Humaines</vt:lpstr>
      <vt:lpstr>Organigramme</vt:lpstr>
      <vt:lpstr>Service Financier</vt:lpstr>
      <vt:lpstr>Organigramme</vt:lpstr>
      <vt:lpstr>Service Commercial et Relation Clients</vt:lpstr>
      <vt:lpstr>Organigramme</vt:lpstr>
      <vt:lpstr>Service Communication et Marketing</vt:lpstr>
      <vt:lpstr>Carte</vt:lpstr>
      <vt:lpstr>BONNE DEGUSTATION</vt:lpstr>
    </vt:vector>
  </TitlesOfParts>
  <Company>CRIDF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Mona Lisa</dc:title>
  <dc:creator>Gaetan Polin</dc:creator>
  <cp:lastModifiedBy>Gaetan POLIN</cp:lastModifiedBy>
  <cp:revision>11</cp:revision>
  <dcterms:created xsi:type="dcterms:W3CDTF">2016-02-12T08:54:44Z</dcterms:created>
  <dcterms:modified xsi:type="dcterms:W3CDTF">2016-02-17T13:57:52Z</dcterms:modified>
</cp:coreProperties>
</file>